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
  </p:notesMasterIdLst>
  <p:sldIdLst>
    <p:sldId id="256" r:id="rId2"/>
    <p:sldId id="257" r:id="rId3"/>
    <p:sldId id="258" r:id="rId4"/>
    <p:sldId id="259" r:id="rId5"/>
    <p:sldId id="261" r:id="rId6"/>
    <p:sldId id="264" r:id="rId7"/>
    <p:sldId id="263"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E6ED06-1695-41E8-9201-A16CA2F36BEC}" v="106" dt="2024-04-15T12:44:02.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12" autoAdjust="0"/>
  </p:normalViewPr>
  <p:slideViewPr>
    <p:cSldViewPr snapToGrid="0">
      <p:cViewPr varScale="1">
        <p:scale>
          <a:sx n="71" d="100"/>
          <a:sy n="71" d="100"/>
        </p:scale>
        <p:origin x="110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zin BAYRAMI ASL" userId="1255b851-0d4a-4aa3-aff3-9779675dfed2" providerId="ADAL" clId="{6BE6ED06-1695-41E8-9201-A16CA2F36BEC}"/>
    <pc:docChg chg="undo redo custSel addSld modSld">
      <pc:chgData name="Azin BAYRAMI ASL" userId="1255b851-0d4a-4aa3-aff3-9779675dfed2" providerId="ADAL" clId="{6BE6ED06-1695-41E8-9201-A16CA2F36BEC}" dt="2024-04-15T12:44:18.844" v="326" actId="20577"/>
      <pc:docMkLst>
        <pc:docMk/>
      </pc:docMkLst>
      <pc:sldChg chg="addSp delSp modSp new mod modMedia setBg modNotesTx">
        <pc:chgData name="Azin BAYRAMI ASL" userId="1255b851-0d4a-4aa3-aff3-9779675dfed2" providerId="ADAL" clId="{6BE6ED06-1695-41E8-9201-A16CA2F36BEC}" dt="2024-04-15T12:39:44.936" v="310" actId="1076"/>
        <pc:sldMkLst>
          <pc:docMk/>
          <pc:sldMk cId="2864633557" sldId="256"/>
        </pc:sldMkLst>
        <pc:spChg chg="mod">
          <ac:chgData name="Azin BAYRAMI ASL" userId="1255b851-0d4a-4aa3-aff3-9779675dfed2" providerId="ADAL" clId="{6BE6ED06-1695-41E8-9201-A16CA2F36BEC}" dt="2024-04-15T12:28:19.861" v="287" actId="403"/>
          <ac:spMkLst>
            <pc:docMk/>
            <pc:sldMk cId="2864633557" sldId="256"/>
            <ac:spMk id="2" creationId="{DDC3C892-67AB-95F8-6688-8AE47F787CA5}"/>
          </ac:spMkLst>
        </pc:spChg>
        <pc:spChg chg="mod">
          <ac:chgData name="Azin BAYRAMI ASL" userId="1255b851-0d4a-4aa3-aff3-9779675dfed2" providerId="ADAL" clId="{6BE6ED06-1695-41E8-9201-A16CA2F36BEC}" dt="2024-04-15T12:29:29.613" v="293" actId="21"/>
          <ac:spMkLst>
            <pc:docMk/>
            <pc:sldMk cId="2864633557" sldId="256"/>
            <ac:spMk id="3" creationId="{95879B0C-DEB9-DDF2-1253-D0F3A5B5F98B}"/>
          </ac:spMkLst>
        </pc:spChg>
        <pc:spChg chg="add del">
          <ac:chgData name="Azin BAYRAMI ASL" userId="1255b851-0d4a-4aa3-aff3-9779675dfed2" providerId="ADAL" clId="{6BE6ED06-1695-41E8-9201-A16CA2F36BEC}" dt="2024-04-15T11:57:16.065" v="73" actId="26606"/>
          <ac:spMkLst>
            <pc:docMk/>
            <pc:sldMk cId="2864633557" sldId="256"/>
            <ac:spMk id="8" creationId="{4522B21E-B2B9-4C72-9A71-C87EFD137480}"/>
          </ac:spMkLst>
        </pc:spChg>
        <pc:spChg chg="add del">
          <ac:chgData name="Azin BAYRAMI ASL" userId="1255b851-0d4a-4aa3-aff3-9779675dfed2" providerId="ADAL" clId="{6BE6ED06-1695-41E8-9201-A16CA2F36BEC}" dt="2024-04-15T11:57:16.065" v="73" actId="26606"/>
          <ac:spMkLst>
            <pc:docMk/>
            <pc:sldMk cId="2864633557" sldId="256"/>
            <ac:spMk id="10" creationId="{5EB7D2A2-F448-44D4-938C-DC84CBCB3B1E}"/>
          </ac:spMkLst>
        </pc:spChg>
        <pc:spChg chg="add del">
          <ac:chgData name="Azin BAYRAMI ASL" userId="1255b851-0d4a-4aa3-aff3-9779675dfed2" providerId="ADAL" clId="{6BE6ED06-1695-41E8-9201-A16CA2F36BEC}" dt="2024-04-15T11:57:16.065" v="73" actId="26606"/>
          <ac:spMkLst>
            <pc:docMk/>
            <pc:sldMk cId="2864633557" sldId="256"/>
            <ac:spMk id="12" creationId="{871AEA07-1E14-44B4-8E55-64EF049CD66F}"/>
          </ac:spMkLst>
        </pc:spChg>
        <pc:spChg chg="add del">
          <ac:chgData name="Azin BAYRAMI ASL" userId="1255b851-0d4a-4aa3-aff3-9779675dfed2" providerId="ADAL" clId="{6BE6ED06-1695-41E8-9201-A16CA2F36BEC}" dt="2024-04-15T11:57:16.047" v="72" actId="26606"/>
          <ac:spMkLst>
            <pc:docMk/>
            <pc:sldMk cId="2864633557" sldId="256"/>
            <ac:spMk id="20" creationId="{C1DD1A8A-57D5-4A81-AD04-532B043C5611}"/>
          </ac:spMkLst>
        </pc:spChg>
        <pc:spChg chg="add del">
          <ac:chgData name="Azin BAYRAMI ASL" userId="1255b851-0d4a-4aa3-aff3-9779675dfed2" providerId="ADAL" clId="{6BE6ED06-1695-41E8-9201-A16CA2F36BEC}" dt="2024-04-15T11:57:16.047" v="72" actId="26606"/>
          <ac:spMkLst>
            <pc:docMk/>
            <pc:sldMk cId="2864633557" sldId="256"/>
            <ac:spMk id="22" creationId="{007891EC-4501-44ED-A8C8-B11B6DB767AB}"/>
          </ac:spMkLst>
        </pc:spChg>
        <pc:spChg chg="add">
          <ac:chgData name="Azin BAYRAMI ASL" userId="1255b851-0d4a-4aa3-aff3-9779675dfed2" providerId="ADAL" clId="{6BE6ED06-1695-41E8-9201-A16CA2F36BEC}" dt="2024-04-15T11:57:16.065" v="73" actId="26606"/>
          <ac:spMkLst>
            <pc:docMk/>
            <pc:sldMk cId="2864633557" sldId="256"/>
            <ac:spMk id="24" creationId="{4063B759-00FC-46D1-9898-8E8625268FAF}"/>
          </ac:spMkLst>
        </pc:spChg>
        <pc:spChg chg="add">
          <ac:chgData name="Azin BAYRAMI ASL" userId="1255b851-0d4a-4aa3-aff3-9779675dfed2" providerId="ADAL" clId="{6BE6ED06-1695-41E8-9201-A16CA2F36BEC}" dt="2024-04-15T11:57:16.065" v="73" actId="26606"/>
          <ac:spMkLst>
            <pc:docMk/>
            <pc:sldMk cId="2864633557" sldId="256"/>
            <ac:spMk id="25" creationId="{6F828D28-8E09-41CC-8229-3070B5467A96}"/>
          </ac:spMkLst>
        </pc:spChg>
        <pc:spChg chg="add">
          <ac:chgData name="Azin BAYRAMI ASL" userId="1255b851-0d4a-4aa3-aff3-9779675dfed2" providerId="ADAL" clId="{6BE6ED06-1695-41E8-9201-A16CA2F36BEC}" dt="2024-04-15T11:57:16.065" v="73" actId="26606"/>
          <ac:spMkLst>
            <pc:docMk/>
            <pc:sldMk cId="2864633557" sldId="256"/>
            <ac:spMk id="27" creationId="{D5B012D8-7F27-4758-9AC6-C889B154BD73}"/>
          </ac:spMkLst>
        </pc:spChg>
        <pc:picChg chg="add mod">
          <ac:chgData name="Azin BAYRAMI ASL" userId="1255b851-0d4a-4aa3-aff3-9779675dfed2" providerId="ADAL" clId="{6BE6ED06-1695-41E8-9201-A16CA2F36BEC}" dt="2024-04-15T12:39:44.936" v="310" actId="1076"/>
          <ac:picMkLst>
            <pc:docMk/>
            <pc:sldMk cId="2864633557" sldId="256"/>
            <ac:picMk id="9" creationId="{A2F4AA97-3F40-7AB9-2885-91522671A33B}"/>
          </ac:picMkLst>
        </pc:picChg>
        <pc:picChg chg="add del">
          <ac:chgData name="Azin BAYRAMI ASL" userId="1255b851-0d4a-4aa3-aff3-9779675dfed2" providerId="ADAL" clId="{6BE6ED06-1695-41E8-9201-A16CA2F36BEC}" dt="2024-04-15T11:57:16.047" v="72" actId="26606"/>
          <ac:picMkLst>
            <pc:docMk/>
            <pc:sldMk cId="2864633557" sldId="256"/>
            <ac:picMk id="16" creationId="{646A5972-94A6-2E7A-4CFD-814D5A872E08}"/>
          </ac:picMkLst>
        </pc:picChg>
        <pc:picChg chg="add mod ord">
          <ac:chgData name="Azin BAYRAMI ASL" userId="1255b851-0d4a-4aa3-aff3-9779675dfed2" providerId="ADAL" clId="{6BE6ED06-1695-41E8-9201-A16CA2F36BEC}" dt="2024-04-15T12:29:00.506" v="291" actId="171"/>
          <ac:picMkLst>
            <pc:docMk/>
            <pc:sldMk cId="2864633557" sldId="256"/>
            <ac:picMk id="26" creationId="{434CF3B2-A36F-FFFA-2C3E-143A35544629}"/>
          </ac:picMkLst>
        </pc:picChg>
        <pc:cxnChg chg="add del">
          <ac:chgData name="Azin BAYRAMI ASL" userId="1255b851-0d4a-4aa3-aff3-9779675dfed2" providerId="ADAL" clId="{6BE6ED06-1695-41E8-9201-A16CA2F36BEC}" dt="2024-04-15T11:57:16.065" v="73" actId="26606"/>
          <ac:cxnSpMkLst>
            <pc:docMk/>
            <pc:sldMk cId="2864633557" sldId="256"/>
            <ac:cxnSpMk id="14" creationId="{F7C8EA93-3210-4C62-99E9-153C275E3A87}"/>
          </ac:cxnSpMkLst>
        </pc:cxnChg>
      </pc:sldChg>
      <pc:sldChg chg="addSp delSp modSp new mod setBg addAnim delAnim modNotesTx">
        <pc:chgData name="Azin BAYRAMI ASL" userId="1255b851-0d4a-4aa3-aff3-9779675dfed2" providerId="ADAL" clId="{6BE6ED06-1695-41E8-9201-A16CA2F36BEC}" dt="2024-04-15T12:44:18.844" v="326" actId="20577"/>
        <pc:sldMkLst>
          <pc:docMk/>
          <pc:sldMk cId="1137753845" sldId="257"/>
        </pc:sldMkLst>
        <pc:spChg chg="mod">
          <ac:chgData name="Azin BAYRAMI ASL" userId="1255b851-0d4a-4aa3-aff3-9779675dfed2" providerId="ADAL" clId="{6BE6ED06-1695-41E8-9201-A16CA2F36BEC}" dt="2024-04-15T12:09:28.864" v="160" actId="207"/>
          <ac:spMkLst>
            <pc:docMk/>
            <pc:sldMk cId="1137753845" sldId="257"/>
            <ac:spMk id="2" creationId="{1F7815AA-3A66-867D-DAB5-D6A0B5EED77A}"/>
          </ac:spMkLst>
        </pc:spChg>
        <pc:spChg chg="mod">
          <ac:chgData name="Azin BAYRAMI ASL" userId="1255b851-0d4a-4aa3-aff3-9779675dfed2" providerId="ADAL" clId="{6BE6ED06-1695-41E8-9201-A16CA2F36BEC}" dt="2024-04-15T12:44:18.844" v="326" actId="20577"/>
          <ac:spMkLst>
            <pc:docMk/>
            <pc:sldMk cId="1137753845" sldId="257"/>
            <ac:spMk id="3" creationId="{CF037315-DA05-99A8-DBA0-055229D7582C}"/>
          </ac:spMkLst>
        </pc:spChg>
        <pc:spChg chg="mod">
          <ac:chgData name="Azin BAYRAMI ASL" userId="1255b851-0d4a-4aa3-aff3-9779675dfed2" providerId="ADAL" clId="{6BE6ED06-1695-41E8-9201-A16CA2F36BEC}" dt="2024-04-15T12:33:28.836" v="298" actId="14100"/>
          <ac:spMkLst>
            <pc:docMk/>
            <pc:sldMk cId="1137753845" sldId="257"/>
            <ac:spMk id="6" creationId="{0B00C06E-0547-A248-AE2C-28B48A6535A7}"/>
          </ac:spMkLst>
        </pc:spChg>
        <pc:spChg chg="add del">
          <ac:chgData name="Azin BAYRAMI ASL" userId="1255b851-0d4a-4aa3-aff3-9779675dfed2" providerId="ADAL" clId="{6BE6ED06-1695-41E8-9201-A16CA2F36BEC}" dt="2024-04-15T11:55:06.733" v="55" actId="26606"/>
          <ac:spMkLst>
            <pc:docMk/>
            <pc:sldMk cId="1137753845" sldId="257"/>
            <ac:spMk id="9" creationId="{C1DD1A8A-57D5-4A81-AD04-532B043C5611}"/>
          </ac:spMkLst>
        </pc:spChg>
        <pc:spChg chg="add del">
          <ac:chgData name="Azin BAYRAMI ASL" userId="1255b851-0d4a-4aa3-aff3-9779675dfed2" providerId="ADAL" clId="{6BE6ED06-1695-41E8-9201-A16CA2F36BEC}" dt="2024-04-15T11:55:06.733" v="55" actId="26606"/>
          <ac:spMkLst>
            <pc:docMk/>
            <pc:sldMk cId="1137753845" sldId="257"/>
            <ac:spMk id="11" creationId="{007891EC-4501-44ED-A8C8-B11B6DB767AB}"/>
          </ac:spMkLst>
        </pc:spChg>
        <pc:spChg chg="add del">
          <ac:chgData name="Azin BAYRAMI ASL" userId="1255b851-0d4a-4aa3-aff3-9779675dfed2" providerId="ADAL" clId="{6BE6ED06-1695-41E8-9201-A16CA2F36BEC}" dt="2024-04-15T11:57:51.755" v="78" actId="26606"/>
          <ac:spMkLst>
            <pc:docMk/>
            <pc:sldMk cId="1137753845" sldId="257"/>
            <ac:spMk id="13" creationId="{80DF40B2-80F7-4E71-B46C-284163F3654A}"/>
          </ac:spMkLst>
        </pc:spChg>
        <pc:spChg chg="add del">
          <ac:chgData name="Azin BAYRAMI ASL" userId="1255b851-0d4a-4aa3-aff3-9779675dfed2" providerId="ADAL" clId="{6BE6ED06-1695-41E8-9201-A16CA2F36BEC}" dt="2024-04-15T11:57:51.739" v="77" actId="26606"/>
          <ac:spMkLst>
            <pc:docMk/>
            <pc:sldMk cId="1137753845" sldId="257"/>
            <ac:spMk id="19" creationId="{0671A8AE-40A1-4631-A6B8-581AFF065482}"/>
          </ac:spMkLst>
        </pc:spChg>
        <pc:spChg chg="add del">
          <ac:chgData name="Azin BAYRAMI ASL" userId="1255b851-0d4a-4aa3-aff3-9779675dfed2" providerId="ADAL" clId="{6BE6ED06-1695-41E8-9201-A16CA2F36BEC}" dt="2024-04-15T11:57:51.739" v="77" actId="26606"/>
          <ac:spMkLst>
            <pc:docMk/>
            <pc:sldMk cId="1137753845" sldId="257"/>
            <ac:spMk id="21" creationId="{AB58EF07-17C2-48CF-ABB0-EEF1F17CB8F0}"/>
          </ac:spMkLst>
        </pc:spChg>
        <pc:spChg chg="add del">
          <ac:chgData name="Azin BAYRAMI ASL" userId="1255b851-0d4a-4aa3-aff3-9779675dfed2" providerId="ADAL" clId="{6BE6ED06-1695-41E8-9201-A16CA2F36BEC}" dt="2024-04-15T11:57:51.739" v="77" actId="26606"/>
          <ac:spMkLst>
            <pc:docMk/>
            <pc:sldMk cId="1137753845" sldId="257"/>
            <ac:spMk id="23" creationId="{AF2F604E-43BE-4DC3-B983-E071523364F8}"/>
          </ac:spMkLst>
        </pc:spChg>
        <pc:spChg chg="add del">
          <ac:chgData name="Azin BAYRAMI ASL" userId="1255b851-0d4a-4aa3-aff3-9779675dfed2" providerId="ADAL" clId="{6BE6ED06-1695-41E8-9201-A16CA2F36BEC}" dt="2024-04-15T11:57:51.739" v="77" actId="26606"/>
          <ac:spMkLst>
            <pc:docMk/>
            <pc:sldMk cId="1137753845" sldId="257"/>
            <ac:spMk id="25" creationId="{08C9B587-E65E-4B52-B37C-ABEBB6E87928}"/>
          </ac:spMkLst>
        </pc:spChg>
        <pc:spChg chg="add del">
          <ac:chgData name="Azin BAYRAMI ASL" userId="1255b851-0d4a-4aa3-aff3-9779675dfed2" providerId="ADAL" clId="{6BE6ED06-1695-41E8-9201-A16CA2F36BEC}" dt="2024-04-15T11:59:03.638" v="94" actId="26606"/>
          <ac:spMkLst>
            <pc:docMk/>
            <pc:sldMk cId="1137753845" sldId="257"/>
            <ac:spMk id="27" creationId="{FB5B0058-AF13-4859-B429-4EDDE2A26F7F}"/>
          </ac:spMkLst>
        </pc:spChg>
        <pc:spChg chg="add del">
          <ac:chgData name="Azin BAYRAMI ASL" userId="1255b851-0d4a-4aa3-aff3-9779675dfed2" providerId="ADAL" clId="{6BE6ED06-1695-41E8-9201-A16CA2F36BEC}" dt="2024-04-15T11:59:03.638" v="94" actId="26606"/>
          <ac:spMkLst>
            <pc:docMk/>
            <pc:sldMk cId="1137753845" sldId="257"/>
            <ac:spMk id="28" creationId="{D84C2E9E-0B5D-4B5F-9A1F-70EBDCE39034}"/>
          </ac:spMkLst>
        </pc:spChg>
        <pc:spChg chg="add">
          <ac:chgData name="Azin BAYRAMI ASL" userId="1255b851-0d4a-4aa3-aff3-9779675dfed2" providerId="ADAL" clId="{6BE6ED06-1695-41E8-9201-A16CA2F36BEC}" dt="2024-04-15T11:59:03.638" v="94" actId="26606"/>
          <ac:spMkLst>
            <pc:docMk/>
            <pc:sldMk cId="1137753845" sldId="257"/>
            <ac:spMk id="33" creationId="{0671A8AE-40A1-4631-A6B8-581AFF065482}"/>
          </ac:spMkLst>
        </pc:spChg>
        <pc:spChg chg="add">
          <ac:chgData name="Azin BAYRAMI ASL" userId="1255b851-0d4a-4aa3-aff3-9779675dfed2" providerId="ADAL" clId="{6BE6ED06-1695-41E8-9201-A16CA2F36BEC}" dt="2024-04-15T11:59:03.638" v="94" actId="26606"/>
          <ac:spMkLst>
            <pc:docMk/>
            <pc:sldMk cId="1137753845" sldId="257"/>
            <ac:spMk id="35" creationId="{AB58EF07-17C2-48CF-ABB0-EEF1F17CB8F0}"/>
          </ac:spMkLst>
        </pc:spChg>
        <pc:spChg chg="add">
          <ac:chgData name="Azin BAYRAMI ASL" userId="1255b851-0d4a-4aa3-aff3-9779675dfed2" providerId="ADAL" clId="{6BE6ED06-1695-41E8-9201-A16CA2F36BEC}" dt="2024-04-15T11:59:03.638" v="94" actId="26606"/>
          <ac:spMkLst>
            <pc:docMk/>
            <pc:sldMk cId="1137753845" sldId="257"/>
            <ac:spMk id="37" creationId="{AF2F604E-43BE-4DC3-B983-E071523364F8}"/>
          </ac:spMkLst>
        </pc:spChg>
        <pc:spChg chg="add">
          <ac:chgData name="Azin BAYRAMI ASL" userId="1255b851-0d4a-4aa3-aff3-9779675dfed2" providerId="ADAL" clId="{6BE6ED06-1695-41E8-9201-A16CA2F36BEC}" dt="2024-04-15T11:59:03.638" v="94" actId="26606"/>
          <ac:spMkLst>
            <pc:docMk/>
            <pc:sldMk cId="1137753845" sldId="257"/>
            <ac:spMk id="39" creationId="{08C9B587-E65E-4B52-B37C-ABEBB6E87928}"/>
          </ac:spMkLst>
        </pc:spChg>
        <pc:picChg chg="add del">
          <ac:chgData name="Azin BAYRAMI ASL" userId="1255b851-0d4a-4aa3-aff3-9779675dfed2" providerId="ADAL" clId="{6BE6ED06-1695-41E8-9201-A16CA2F36BEC}" dt="2024-04-15T11:55:06.733" v="55" actId="26606"/>
          <ac:picMkLst>
            <pc:docMk/>
            <pc:sldMk cId="1137753845" sldId="257"/>
            <ac:picMk id="5" creationId="{97027CB6-26CA-2C05-0AB8-1BDFA4E96E6F}"/>
          </ac:picMkLst>
        </pc:picChg>
        <pc:picChg chg="add mod ord">
          <ac:chgData name="Azin BAYRAMI ASL" userId="1255b851-0d4a-4aa3-aff3-9779675dfed2" providerId="ADAL" clId="{6BE6ED06-1695-41E8-9201-A16CA2F36BEC}" dt="2024-04-15T11:59:03.638" v="94" actId="26606"/>
          <ac:picMkLst>
            <pc:docMk/>
            <pc:sldMk cId="1137753845" sldId="257"/>
            <ac:picMk id="14" creationId="{1C270CBE-A04D-6637-4864-913FFD34A647}"/>
          </ac:picMkLst>
        </pc:picChg>
      </pc:sldChg>
      <pc:sldChg chg="addSp delSp modSp new mod setBg setClrOvrMap modNotesTx">
        <pc:chgData name="Azin BAYRAMI ASL" userId="1255b851-0d4a-4aa3-aff3-9779675dfed2" providerId="ADAL" clId="{6BE6ED06-1695-41E8-9201-A16CA2F36BEC}" dt="2024-04-15T12:44:02.758" v="325" actId="122"/>
        <pc:sldMkLst>
          <pc:docMk/>
          <pc:sldMk cId="1167029041" sldId="258"/>
        </pc:sldMkLst>
        <pc:spChg chg="mod ord">
          <ac:chgData name="Azin BAYRAMI ASL" userId="1255b851-0d4a-4aa3-aff3-9779675dfed2" providerId="ADAL" clId="{6BE6ED06-1695-41E8-9201-A16CA2F36BEC}" dt="2024-04-15T12:08:03.906" v="152" actId="26606"/>
          <ac:spMkLst>
            <pc:docMk/>
            <pc:sldMk cId="1167029041" sldId="258"/>
            <ac:spMk id="2" creationId="{142C6FA3-EAFC-9E77-E2AD-60B26431A326}"/>
          </ac:spMkLst>
        </pc:spChg>
        <pc:spChg chg="add del mod">
          <ac:chgData name="Azin BAYRAMI ASL" userId="1255b851-0d4a-4aa3-aff3-9779675dfed2" providerId="ADAL" clId="{6BE6ED06-1695-41E8-9201-A16CA2F36BEC}" dt="2024-04-15T11:58:45.117" v="93" actId="26606"/>
          <ac:spMkLst>
            <pc:docMk/>
            <pc:sldMk cId="1167029041" sldId="258"/>
            <ac:spMk id="3" creationId="{5362CD90-98E4-4F56-27D0-1085A4E96BAE}"/>
          </ac:spMkLst>
        </pc:spChg>
        <pc:spChg chg="mod">
          <ac:chgData name="Azin BAYRAMI ASL" userId="1255b851-0d4a-4aa3-aff3-9779675dfed2" providerId="ADAL" clId="{6BE6ED06-1695-41E8-9201-A16CA2F36BEC}" dt="2024-04-15T12:33:50.589" v="300" actId="14100"/>
          <ac:spMkLst>
            <pc:docMk/>
            <pc:sldMk cId="1167029041" sldId="258"/>
            <ac:spMk id="6" creationId="{9715B048-375D-1FF2-7520-58CA79D2C086}"/>
          </ac:spMkLst>
        </pc:spChg>
        <pc:spChg chg="add del">
          <ac:chgData name="Azin BAYRAMI ASL" userId="1255b851-0d4a-4aa3-aff3-9779675dfed2" providerId="ADAL" clId="{6BE6ED06-1695-41E8-9201-A16CA2F36BEC}" dt="2024-04-15T11:55:31.320" v="60" actId="26606"/>
          <ac:spMkLst>
            <pc:docMk/>
            <pc:sldMk cId="1167029041" sldId="258"/>
            <ac:spMk id="11" creationId="{80DF40B2-80F7-4E71-B46C-284163F3654A}"/>
          </ac:spMkLst>
        </pc:spChg>
        <pc:spChg chg="add del">
          <ac:chgData name="Azin BAYRAMI ASL" userId="1255b851-0d4a-4aa3-aff3-9779675dfed2" providerId="ADAL" clId="{6BE6ED06-1695-41E8-9201-A16CA2F36BEC}" dt="2024-04-15T11:58:18.084" v="80" actId="26606"/>
          <ac:spMkLst>
            <pc:docMk/>
            <pc:sldMk cId="1167029041" sldId="258"/>
            <ac:spMk id="20" creationId="{9AA72BD9-2C5A-4EDC-931F-5AA08EACA0F3}"/>
          </ac:spMkLst>
        </pc:spChg>
        <pc:spChg chg="add del">
          <ac:chgData name="Azin BAYRAMI ASL" userId="1255b851-0d4a-4aa3-aff3-9779675dfed2" providerId="ADAL" clId="{6BE6ED06-1695-41E8-9201-A16CA2F36BEC}" dt="2024-04-15T11:58:18.084" v="80" actId="26606"/>
          <ac:spMkLst>
            <pc:docMk/>
            <pc:sldMk cId="1167029041" sldId="258"/>
            <ac:spMk id="22" creationId="{DD3981AC-7B61-4947-BCF3-F7AA7FA385B9}"/>
          </ac:spMkLst>
        </pc:spChg>
        <pc:spChg chg="add del">
          <ac:chgData name="Azin BAYRAMI ASL" userId="1255b851-0d4a-4aa3-aff3-9779675dfed2" providerId="ADAL" clId="{6BE6ED06-1695-41E8-9201-A16CA2F36BEC}" dt="2024-04-15T11:58:18.084" v="80" actId="26606"/>
          <ac:spMkLst>
            <pc:docMk/>
            <pc:sldMk cId="1167029041" sldId="258"/>
            <ac:spMk id="24" creationId="{55D4142C-5077-457F-A6AD-3FECFDB39685}"/>
          </ac:spMkLst>
        </pc:spChg>
        <pc:spChg chg="add del">
          <ac:chgData name="Azin BAYRAMI ASL" userId="1255b851-0d4a-4aa3-aff3-9779675dfed2" providerId="ADAL" clId="{6BE6ED06-1695-41E8-9201-A16CA2F36BEC}" dt="2024-04-15T11:58:18.084" v="80" actId="26606"/>
          <ac:spMkLst>
            <pc:docMk/>
            <pc:sldMk cId="1167029041" sldId="258"/>
            <ac:spMk id="26" creationId="{7A5F0580-5EE9-419F-96EE-B6529EF6E7D0}"/>
          </ac:spMkLst>
        </pc:spChg>
        <pc:spChg chg="add del">
          <ac:chgData name="Azin BAYRAMI ASL" userId="1255b851-0d4a-4aa3-aff3-9779675dfed2" providerId="ADAL" clId="{6BE6ED06-1695-41E8-9201-A16CA2F36BEC}" dt="2024-04-15T11:58:20.909" v="82" actId="26606"/>
          <ac:spMkLst>
            <pc:docMk/>
            <pc:sldMk cId="1167029041" sldId="258"/>
            <ac:spMk id="28" creationId="{04812C46-200A-4DEB-A05E-3ED6C68C2387}"/>
          </ac:spMkLst>
        </pc:spChg>
        <pc:spChg chg="add del">
          <ac:chgData name="Azin BAYRAMI ASL" userId="1255b851-0d4a-4aa3-aff3-9779675dfed2" providerId="ADAL" clId="{6BE6ED06-1695-41E8-9201-A16CA2F36BEC}" dt="2024-04-15T11:58:20.909" v="82" actId="26606"/>
          <ac:spMkLst>
            <pc:docMk/>
            <pc:sldMk cId="1167029041" sldId="258"/>
            <ac:spMk id="29" creationId="{D1EA859B-E555-4109-94F3-6700E046E008}"/>
          </ac:spMkLst>
        </pc:spChg>
        <pc:spChg chg="add del">
          <ac:chgData name="Azin BAYRAMI ASL" userId="1255b851-0d4a-4aa3-aff3-9779675dfed2" providerId="ADAL" clId="{6BE6ED06-1695-41E8-9201-A16CA2F36BEC}" dt="2024-04-15T11:58:24.032" v="84" actId="26606"/>
          <ac:spMkLst>
            <pc:docMk/>
            <pc:sldMk cId="1167029041" sldId="258"/>
            <ac:spMk id="31" creationId="{04812C46-200A-4DEB-A05E-3ED6C68C2387}"/>
          </ac:spMkLst>
        </pc:spChg>
        <pc:spChg chg="add del">
          <ac:chgData name="Azin BAYRAMI ASL" userId="1255b851-0d4a-4aa3-aff3-9779675dfed2" providerId="ADAL" clId="{6BE6ED06-1695-41E8-9201-A16CA2F36BEC}" dt="2024-04-15T11:58:24.032" v="84" actId="26606"/>
          <ac:spMkLst>
            <pc:docMk/>
            <pc:sldMk cId="1167029041" sldId="258"/>
            <ac:spMk id="32" creationId="{D1EA859B-E555-4109-94F3-6700E046E008}"/>
          </ac:spMkLst>
        </pc:spChg>
        <pc:spChg chg="add del">
          <ac:chgData name="Azin BAYRAMI ASL" userId="1255b851-0d4a-4aa3-aff3-9779675dfed2" providerId="ADAL" clId="{6BE6ED06-1695-41E8-9201-A16CA2F36BEC}" dt="2024-04-15T11:58:30.607" v="86" actId="26606"/>
          <ac:spMkLst>
            <pc:docMk/>
            <pc:sldMk cId="1167029041" sldId="258"/>
            <ac:spMk id="34" creationId="{8F90786E-B72D-4C32-BDCE-A170B007822D}"/>
          </ac:spMkLst>
        </pc:spChg>
        <pc:spChg chg="add del">
          <ac:chgData name="Azin BAYRAMI ASL" userId="1255b851-0d4a-4aa3-aff3-9779675dfed2" providerId="ADAL" clId="{6BE6ED06-1695-41E8-9201-A16CA2F36BEC}" dt="2024-04-15T11:58:30.607" v="86" actId="26606"/>
          <ac:spMkLst>
            <pc:docMk/>
            <pc:sldMk cId="1167029041" sldId="258"/>
            <ac:spMk id="35" creationId="{5E46F2E7-848F-4A6C-A098-4764FDEA771A}"/>
          </ac:spMkLst>
        </pc:spChg>
        <pc:spChg chg="add del">
          <ac:chgData name="Azin BAYRAMI ASL" userId="1255b851-0d4a-4aa3-aff3-9779675dfed2" providerId="ADAL" clId="{6BE6ED06-1695-41E8-9201-A16CA2F36BEC}" dt="2024-04-15T12:01:24.484" v="109" actId="26606"/>
          <ac:spMkLst>
            <pc:docMk/>
            <pc:sldMk cId="1167029041" sldId="258"/>
            <ac:spMk id="45" creationId="{5362CD90-98E4-4F56-27D0-1085A4E96BAE}"/>
          </ac:spMkLst>
        </pc:spChg>
        <pc:spChg chg="add del">
          <ac:chgData name="Azin BAYRAMI ASL" userId="1255b851-0d4a-4aa3-aff3-9779675dfed2" providerId="ADAL" clId="{6BE6ED06-1695-41E8-9201-A16CA2F36BEC}" dt="2024-04-15T12:06:42.574" v="142" actId="26606"/>
          <ac:spMkLst>
            <pc:docMk/>
            <pc:sldMk cId="1167029041" sldId="258"/>
            <ac:spMk id="57" creationId="{B1595A09-E336-4D1B-9B3A-06A2287A54E2}"/>
          </ac:spMkLst>
        </pc:spChg>
        <pc:spChg chg="add del">
          <ac:chgData name="Azin BAYRAMI ASL" userId="1255b851-0d4a-4aa3-aff3-9779675dfed2" providerId="ADAL" clId="{6BE6ED06-1695-41E8-9201-A16CA2F36BEC}" dt="2024-04-15T12:12:54.567" v="182" actId="26606"/>
          <ac:spMkLst>
            <pc:docMk/>
            <pc:sldMk cId="1167029041" sldId="258"/>
            <ac:spMk id="59" creationId="{9228552E-C8B1-4A80-8448-0787CE0FC704}"/>
          </ac:spMkLst>
        </pc:spChg>
        <pc:spChg chg="add del">
          <ac:chgData name="Azin BAYRAMI ASL" userId="1255b851-0d4a-4aa3-aff3-9779675dfed2" providerId="ADAL" clId="{6BE6ED06-1695-41E8-9201-A16CA2F36BEC}" dt="2024-04-15T12:11:40.766" v="174" actId="26606"/>
          <ac:spMkLst>
            <pc:docMk/>
            <pc:sldMk cId="1167029041" sldId="258"/>
            <ac:spMk id="61" creationId="{9228552E-C8B1-4A80-8448-0787CE0FC704}"/>
          </ac:spMkLst>
        </pc:spChg>
        <pc:spChg chg="add del">
          <ac:chgData name="Azin BAYRAMI ASL" userId="1255b851-0d4a-4aa3-aff3-9779675dfed2" providerId="ADAL" clId="{6BE6ED06-1695-41E8-9201-A16CA2F36BEC}" dt="2024-04-15T12:06:42.574" v="142" actId="26606"/>
          <ac:spMkLst>
            <pc:docMk/>
            <pc:sldMk cId="1167029041" sldId="258"/>
            <ac:spMk id="62" creationId="{3540989C-C7B8-473B-BF87-6F2DA6A90006}"/>
          </ac:spMkLst>
        </pc:spChg>
        <pc:spChg chg="add del">
          <ac:chgData name="Azin BAYRAMI ASL" userId="1255b851-0d4a-4aa3-aff3-9779675dfed2" providerId="ADAL" clId="{6BE6ED06-1695-41E8-9201-A16CA2F36BEC}" dt="2024-04-15T12:12:54.567" v="182" actId="26606"/>
          <ac:spMkLst>
            <pc:docMk/>
            <pc:sldMk cId="1167029041" sldId="258"/>
            <ac:spMk id="63" creationId="{9228552E-C8B1-4A80-8448-0787CE0FC704}"/>
          </ac:spMkLst>
        </pc:spChg>
        <pc:spChg chg="add del">
          <ac:chgData name="Azin BAYRAMI ASL" userId="1255b851-0d4a-4aa3-aff3-9779675dfed2" providerId="ADAL" clId="{6BE6ED06-1695-41E8-9201-A16CA2F36BEC}" dt="2024-04-15T12:04:14.084" v="129" actId="26606"/>
          <ac:spMkLst>
            <pc:docMk/>
            <pc:sldMk cId="1167029041" sldId="258"/>
            <ac:spMk id="64" creationId="{4300840D-0A0B-4512-BACA-B439D5B9C57C}"/>
          </ac:spMkLst>
        </pc:spChg>
        <pc:spChg chg="add del">
          <ac:chgData name="Azin BAYRAMI ASL" userId="1255b851-0d4a-4aa3-aff3-9779675dfed2" providerId="ADAL" clId="{6BE6ED06-1695-41E8-9201-A16CA2F36BEC}" dt="2024-04-15T12:04:14.084" v="129" actId="26606"/>
          <ac:spMkLst>
            <pc:docMk/>
            <pc:sldMk cId="1167029041" sldId="258"/>
            <ac:spMk id="65" creationId="{C4285719-470E-454C-AF62-8323075F1F5B}"/>
          </ac:spMkLst>
        </pc:spChg>
        <pc:spChg chg="add del">
          <ac:chgData name="Azin BAYRAMI ASL" userId="1255b851-0d4a-4aa3-aff3-9779675dfed2" providerId="ADAL" clId="{6BE6ED06-1695-41E8-9201-A16CA2F36BEC}" dt="2024-04-15T12:04:14.084" v="129" actId="26606"/>
          <ac:spMkLst>
            <pc:docMk/>
            <pc:sldMk cId="1167029041" sldId="258"/>
            <ac:spMk id="66" creationId="{D2B78728-A580-49A7-84F9-6EF6F583ADE0}"/>
          </ac:spMkLst>
        </pc:spChg>
        <pc:spChg chg="add del">
          <ac:chgData name="Azin BAYRAMI ASL" userId="1255b851-0d4a-4aa3-aff3-9779675dfed2" providerId="ADAL" clId="{6BE6ED06-1695-41E8-9201-A16CA2F36BEC}" dt="2024-04-15T12:04:14.084" v="129" actId="26606"/>
          <ac:spMkLst>
            <pc:docMk/>
            <pc:sldMk cId="1167029041" sldId="258"/>
            <ac:spMk id="67" creationId="{CD9FE4EF-C4D8-49A0-B2FF-81D8DB7D8A24}"/>
          </ac:spMkLst>
        </pc:spChg>
        <pc:spChg chg="add del">
          <ac:chgData name="Azin BAYRAMI ASL" userId="1255b851-0d4a-4aa3-aff3-9779675dfed2" providerId="ADAL" clId="{6BE6ED06-1695-41E8-9201-A16CA2F36BEC}" dt="2024-04-15T12:04:14.084" v="129" actId="26606"/>
          <ac:spMkLst>
            <pc:docMk/>
            <pc:sldMk cId="1167029041" sldId="258"/>
            <ac:spMk id="68" creationId="{38FAA1A1-D861-433F-88FA-1E9D6FD31D11}"/>
          </ac:spMkLst>
        </pc:spChg>
        <pc:spChg chg="add del">
          <ac:chgData name="Azin BAYRAMI ASL" userId="1255b851-0d4a-4aa3-aff3-9779675dfed2" providerId="ADAL" clId="{6BE6ED06-1695-41E8-9201-A16CA2F36BEC}" dt="2024-04-15T12:04:14.084" v="129" actId="26606"/>
          <ac:spMkLst>
            <pc:docMk/>
            <pc:sldMk cId="1167029041" sldId="258"/>
            <ac:spMk id="70" creationId="{8D71EDA1-87BF-4D5D-AB79-F346FD19278A}"/>
          </ac:spMkLst>
        </pc:spChg>
        <pc:spChg chg="add del">
          <ac:chgData name="Azin BAYRAMI ASL" userId="1255b851-0d4a-4aa3-aff3-9779675dfed2" providerId="ADAL" clId="{6BE6ED06-1695-41E8-9201-A16CA2F36BEC}" dt="2024-04-15T12:04:16.688" v="131" actId="26606"/>
          <ac:spMkLst>
            <pc:docMk/>
            <pc:sldMk cId="1167029041" sldId="258"/>
            <ac:spMk id="72" creationId="{B50AB553-2A96-4A92-96F2-93548E096954}"/>
          </ac:spMkLst>
        </pc:spChg>
        <pc:grpChg chg="add del">
          <ac:chgData name="Azin BAYRAMI ASL" userId="1255b851-0d4a-4aa3-aff3-9779675dfed2" providerId="ADAL" clId="{6BE6ED06-1695-41E8-9201-A16CA2F36BEC}" dt="2024-04-15T12:04:12.158" v="127" actId="26606"/>
          <ac:grpSpMkLst>
            <pc:docMk/>
            <pc:sldMk cId="1167029041" sldId="258"/>
            <ac:grpSpMk id="60" creationId="{6258F736-B256-8039-9DC6-F4E49A5C5AD5}"/>
          </ac:grpSpMkLst>
        </pc:grpChg>
        <pc:graphicFrameChg chg="add del">
          <ac:chgData name="Azin BAYRAMI ASL" userId="1255b851-0d4a-4aa3-aff3-9779675dfed2" providerId="ADAL" clId="{6BE6ED06-1695-41E8-9201-A16CA2F36BEC}" dt="2024-04-15T11:58:34.688" v="88" actId="26606"/>
          <ac:graphicFrameMkLst>
            <pc:docMk/>
            <pc:sldMk cId="1167029041" sldId="258"/>
            <ac:graphicFrameMk id="17" creationId="{E31E97FC-BCE1-7DA3-4B51-4A1A8D6C0D06}"/>
          </ac:graphicFrameMkLst>
        </pc:graphicFrameChg>
        <pc:graphicFrameChg chg="add del">
          <ac:chgData name="Azin BAYRAMI ASL" userId="1255b851-0d4a-4aa3-aff3-9779675dfed2" providerId="ADAL" clId="{6BE6ED06-1695-41E8-9201-A16CA2F36BEC}" dt="2024-04-15T11:58:36.706" v="90" actId="26606"/>
          <ac:graphicFrameMkLst>
            <pc:docMk/>
            <pc:sldMk cId="1167029041" sldId="258"/>
            <ac:graphicFrameMk id="40" creationId="{7D49145D-92D1-C343-6B12-62B85BB8FC6A}"/>
          </ac:graphicFrameMkLst>
        </pc:graphicFrameChg>
        <pc:graphicFrameChg chg="add del">
          <ac:chgData name="Azin BAYRAMI ASL" userId="1255b851-0d4a-4aa3-aff3-9779675dfed2" providerId="ADAL" clId="{6BE6ED06-1695-41E8-9201-A16CA2F36BEC}" dt="2024-04-15T11:58:45.111" v="92" actId="26606"/>
          <ac:graphicFrameMkLst>
            <pc:docMk/>
            <pc:sldMk cId="1167029041" sldId="258"/>
            <ac:graphicFrameMk id="43" creationId="{E31E97FC-BCE1-7DA3-4B51-4A1A8D6C0D06}"/>
          </ac:graphicFrameMkLst>
        </pc:graphicFrameChg>
        <pc:graphicFrameChg chg="add del">
          <ac:chgData name="Azin BAYRAMI ASL" userId="1255b851-0d4a-4aa3-aff3-9779675dfed2" providerId="ADAL" clId="{6BE6ED06-1695-41E8-9201-A16CA2F36BEC}" dt="2024-04-15T12:01:18.383" v="102" actId="26606"/>
          <ac:graphicFrameMkLst>
            <pc:docMk/>
            <pc:sldMk cId="1167029041" sldId="258"/>
            <ac:graphicFrameMk id="47" creationId="{E019A9EB-C55F-75FD-D997-522215BFE9A7}"/>
          </ac:graphicFrameMkLst>
        </pc:graphicFrameChg>
        <pc:graphicFrameChg chg="add del">
          <ac:chgData name="Azin BAYRAMI ASL" userId="1255b851-0d4a-4aa3-aff3-9779675dfed2" providerId="ADAL" clId="{6BE6ED06-1695-41E8-9201-A16CA2F36BEC}" dt="2024-04-15T12:01:20.791" v="104" actId="26606"/>
          <ac:graphicFrameMkLst>
            <pc:docMk/>
            <pc:sldMk cId="1167029041" sldId="258"/>
            <ac:graphicFrameMk id="49" creationId="{9E380022-3137-270E-C002-39393EA7B613}"/>
          </ac:graphicFrameMkLst>
        </pc:graphicFrameChg>
        <pc:graphicFrameChg chg="add del">
          <ac:chgData name="Azin BAYRAMI ASL" userId="1255b851-0d4a-4aa3-aff3-9779675dfed2" providerId="ADAL" clId="{6BE6ED06-1695-41E8-9201-A16CA2F36BEC}" dt="2024-04-15T12:01:22.498" v="106" actId="26606"/>
          <ac:graphicFrameMkLst>
            <pc:docMk/>
            <pc:sldMk cId="1167029041" sldId="258"/>
            <ac:graphicFrameMk id="51" creationId="{D0FD0D12-B430-72AE-2B6C-5A68C885F219}"/>
          </ac:graphicFrameMkLst>
        </pc:graphicFrameChg>
        <pc:graphicFrameChg chg="add del">
          <ac:chgData name="Azin BAYRAMI ASL" userId="1255b851-0d4a-4aa3-aff3-9779675dfed2" providerId="ADAL" clId="{6BE6ED06-1695-41E8-9201-A16CA2F36BEC}" dt="2024-04-15T12:01:24.474" v="108" actId="26606"/>
          <ac:graphicFrameMkLst>
            <pc:docMk/>
            <pc:sldMk cId="1167029041" sldId="258"/>
            <ac:graphicFrameMk id="53" creationId="{F5A104F5-640F-0FF2-32E3-CA3E0F5ADD1C}"/>
          </ac:graphicFrameMkLst>
        </pc:graphicFrameChg>
        <pc:graphicFrameChg chg="add mod modGraphic">
          <ac:chgData name="Azin BAYRAMI ASL" userId="1255b851-0d4a-4aa3-aff3-9779675dfed2" providerId="ADAL" clId="{6BE6ED06-1695-41E8-9201-A16CA2F36BEC}" dt="2024-04-15T12:44:02.758" v="325" actId="122"/>
          <ac:graphicFrameMkLst>
            <pc:docMk/>
            <pc:sldMk cId="1167029041" sldId="258"/>
            <ac:graphicFrameMk id="55" creationId="{D0FD0D12-B430-72AE-2B6C-5A68C885F219}"/>
          </ac:graphicFrameMkLst>
        </pc:graphicFrameChg>
        <pc:picChg chg="add del">
          <ac:chgData name="Azin BAYRAMI ASL" userId="1255b851-0d4a-4aa3-aff3-9779675dfed2" providerId="ADAL" clId="{6BE6ED06-1695-41E8-9201-A16CA2F36BEC}" dt="2024-04-15T11:55:28.305" v="58" actId="26606"/>
          <ac:picMkLst>
            <pc:docMk/>
            <pc:sldMk cId="1167029041" sldId="258"/>
            <ac:picMk id="5" creationId="{2772B56F-A100-2B11-E0D2-8DD161203EF6}"/>
          </ac:picMkLst>
        </pc:picChg>
        <pc:picChg chg="add del">
          <ac:chgData name="Azin BAYRAMI ASL" userId="1255b851-0d4a-4aa3-aff3-9779675dfed2" providerId="ADAL" clId="{6BE6ED06-1695-41E8-9201-A16CA2F36BEC}" dt="2024-04-15T11:55:31.320" v="60" actId="26606"/>
          <ac:picMkLst>
            <pc:docMk/>
            <pc:sldMk cId="1167029041" sldId="258"/>
            <ac:picMk id="12" creationId="{E66D3D9F-7130-C22A-20CA-503965A44713}"/>
          </ac:picMkLst>
        </pc:picChg>
        <pc:picChg chg="add mod">
          <ac:chgData name="Azin BAYRAMI ASL" userId="1255b851-0d4a-4aa3-aff3-9779675dfed2" providerId="ADAL" clId="{6BE6ED06-1695-41E8-9201-A16CA2F36BEC}" dt="2024-04-15T12:08:03.906" v="152" actId="26606"/>
          <ac:picMkLst>
            <pc:docMk/>
            <pc:sldMk cId="1167029041" sldId="258"/>
            <ac:picMk id="14" creationId="{2772B56F-A100-2B11-E0D2-8DD161203EF6}"/>
          </ac:picMkLst>
        </pc:picChg>
        <pc:cxnChg chg="add del">
          <ac:chgData name="Azin BAYRAMI ASL" userId="1255b851-0d4a-4aa3-aff3-9779675dfed2" providerId="ADAL" clId="{6BE6ED06-1695-41E8-9201-A16CA2F36BEC}" dt="2024-04-15T11:55:28.305" v="58" actId="26606"/>
          <ac:cxnSpMkLst>
            <pc:docMk/>
            <pc:sldMk cId="1167029041" sldId="258"/>
            <ac:cxnSpMk id="9" creationId="{1503BFE4-729B-D9D0-C17B-501E6AF1127A}"/>
          </ac:cxnSpMkLst>
        </pc:cxnChg>
        <pc:cxnChg chg="add del">
          <ac:chgData name="Azin BAYRAMI ASL" userId="1255b851-0d4a-4aa3-aff3-9779675dfed2" providerId="ADAL" clId="{6BE6ED06-1695-41E8-9201-A16CA2F36BEC}" dt="2024-04-15T11:58:45.117" v="93" actId="26606"/>
          <ac:cxnSpMkLst>
            <pc:docMk/>
            <pc:sldMk cId="1167029041" sldId="258"/>
            <ac:cxnSpMk id="15" creationId="{1503BFE4-729B-D9D0-C17B-501E6AF1127A}"/>
          </ac:cxnSpMkLst>
        </pc:cxnChg>
        <pc:cxnChg chg="add del">
          <ac:chgData name="Azin BAYRAMI ASL" userId="1255b851-0d4a-4aa3-aff3-9779675dfed2" providerId="ADAL" clId="{6BE6ED06-1695-41E8-9201-A16CA2F36BEC}" dt="2024-04-15T11:58:34.688" v="88" actId="26606"/>
          <ac:cxnSpMkLst>
            <pc:docMk/>
            <pc:sldMk cId="1167029041" sldId="258"/>
            <ac:cxnSpMk id="37" creationId="{1503BFE4-729B-D9D0-C17B-501E6AF1127A}"/>
          </ac:cxnSpMkLst>
        </pc:cxnChg>
        <pc:cxnChg chg="add del">
          <ac:chgData name="Azin BAYRAMI ASL" userId="1255b851-0d4a-4aa3-aff3-9779675dfed2" providerId="ADAL" clId="{6BE6ED06-1695-41E8-9201-A16CA2F36BEC}" dt="2024-04-15T11:58:36.706" v="90" actId="26606"/>
          <ac:cxnSpMkLst>
            <pc:docMk/>
            <pc:sldMk cId="1167029041" sldId="258"/>
            <ac:cxnSpMk id="39" creationId="{1503BFE4-729B-D9D0-C17B-501E6AF1127A}"/>
          </ac:cxnSpMkLst>
        </pc:cxnChg>
        <pc:cxnChg chg="add del">
          <ac:chgData name="Azin BAYRAMI ASL" userId="1255b851-0d4a-4aa3-aff3-9779675dfed2" providerId="ADAL" clId="{6BE6ED06-1695-41E8-9201-A16CA2F36BEC}" dt="2024-04-15T11:58:45.111" v="92" actId="26606"/>
          <ac:cxnSpMkLst>
            <pc:docMk/>
            <pc:sldMk cId="1167029041" sldId="258"/>
            <ac:cxnSpMk id="42" creationId="{1503BFE4-729B-D9D0-C17B-501E6AF1127A}"/>
          </ac:cxnSpMkLst>
        </pc:cxnChg>
        <pc:cxnChg chg="add del">
          <ac:chgData name="Azin BAYRAMI ASL" userId="1255b851-0d4a-4aa3-aff3-9779675dfed2" providerId="ADAL" clId="{6BE6ED06-1695-41E8-9201-A16CA2F36BEC}" dt="2024-04-15T12:07:46.871" v="150" actId="26606"/>
          <ac:cxnSpMkLst>
            <pc:docMk/>
            <pc:sldMk cId="1167029041" sldId="258"/>
            <ac:cxnSpMk id="58" creationId="{1503BFE4-729B-D9D0-C17B-501E6AF1127A}"/>
          </ac:cxnSpMkLst>
        </pc:cxnChg>
      </pc:sldChg>
      <pc:sldChg chg="addSp delSp modSp new mod setBg modClrScheme delDesignElem chgLayout modNotesTx">
        <pc:chgData name="Azin BAYRAMI ASL" userId="1255b851-0d4a-4aa3-aff3-9779675dfed2" providerId="ADAL" clId="{6BE6ED06-1695-41E8-9201-A16CA2F36BEC}" dt="2024-04-15T12:34:01.204" v="302" actId="14100"/>
        <pc:sldMkLst>
          <pc:docMk/>
          <pc:sldMk cId="709517673" sldId="259"/>
        </pc:sldMkLst>
        <pc:spChg chg="del mod ord">
          <ac:chgData name="Azin BAYRAMI ASL" userId="1255b851-0d4a-4aa3-aff3-9779675dfed2" providerId="ADAL" clId="{6BE6ED06-1695-41E8-9201-A16CA2F36BEC}" dt="2024-04-15T11:52:49.169" v="34" actId="700"/>
          <ac:spMkLst>
            <pc:docMk/>
            <pc:sldMk cId="709517673" sldId="259"/>
            <ac:spMk id="2" creationId="{CD024B60-B116-14F6-B851-A789C499AFBA}"/>
          </ac:spMkLst>
        </pc:spChg>
        <pc:spChg chg="del mod ord">
          <ac:chgData name="Azin BAYRAMI ASL" userId="1255b851-0d4a-4aa3-aff3-9779675dfed2" providerId="ADAL" clId="{6BE6ED06-1695-41E8-9201-A16CA2F36BEC}" dt="2024-04-15T11:52:49.169" v="34" actId="700"/>
          <ac:spMkLst>
            <pc:docMk/>
            <pc:sldMk cId="709517673" sldId="259"/>
            <ac:spMk id="3" creationId="{9B24DE53-CC5D-8D15-BBE4-400862916DCE}"/>
          </ac:spMkLst>
        </pc:spChg>
        <pc:spChg chg="add del mod ord">
          <ac:chgData name="Azin BAYRAMI ASL" userId="1255b851-0d4a-4aa3-aff3-9779675dfed2" providerId="ADAL" clId="{6BE6ED06-1695-41E8-9201-A16CA2F36BEC}" dt="2024-04-15T11:54:37.137" v="51" actId="478"/>
          <ac:spMkLst>
            <pc:docMk/>
            <pc:sldMk cId="709517673" sldId="259"/>
            <ac:spMk id="4" creationId="{3516BA37-F1D2-C684-2832-1DDE8888B35E}"/>
          </ac:spMkLst>
        </pc:spChg>
        <pc:spChg chg="add del mod ord">
          <ac:chgData name="Azin BAYRAMI ASL" userId="1255b851-0d4a-4aa3-aff3-9779675dfed2" providerId="ADAL" clId="{6BE6ED06-1695-41E8-9201-A16CA2F36BEC}" dt="2024-04-15T12:21:13.720" v="224" actId="478"/>
          <ac:spMkLst>
            <pc:docMk/>
            <pc:sldMk cId="709517673" sldId="259"/>
            <ac:spMk id="5" creationId="{754DE505-F389-2D8F-5042-729295DF8F5F}"/>
          </ac:spMkLst>
        </pc:spChg>
        <pc:spChg chg="add del mod ord">
          <ac:chgData name="Azin BAYRAMI ASL" userId="1255b851-0d4a-4aa3-aff3-9779675dfed2" providerId="ADAL" clId="{6BE6ED06-1695-41E8-9201-A16CA2F36BEC}" dt="2024-04-15T11:55:59.651" v="70" actId="26606"/>
          <ac:spMkLst>
            <pc:docMk/>
            <pc:sldMk cId="709517673" sldId="259"/>
            <ac:spMk id="6" creationId="{ED0AE879-0701-9CCA-03C2-2D3053775F7B}"/>
          </ac:spMkLst>
        </pc:spChg>
        <pc:spChg chg="add del mod ord">
          <ac:chgData name="Azin BAYRAMI ASL" userId="1255b851-0d4a-4aa3-aff3-9779675dfed2" providerId="ADAL" clId="{6BE6ED06-1695-41E8-9201-A16CA2F36BEC}" dt="2024-04-15T12:21:35.116" v="232" actId="478"/>
          <ac:spMkLst>
            <pc:docMk/>
            <pc:sldMk cId="709517673" sldId="259"/>
            <ac:spMk id="7" creationId="{96082EFF-B1FD-1FB0-19FC-E668943A112D}"/>
          </ac:spMkLst>
        </pc:spChg>
        <pc:spChg chg="add del mod ord">
          <ac:chgData name="Azin BAYRAMI ASL" userId="1255b851-0d4a-4aa3-aff3-9779675dfed2" providerId="ADAL" clId="{6BE6ED06-1695-41E8-9201-A16CA2F36BEC}" dt="2024-04-15T12:21:37.582" v="233" actId="478"/>
          <ac:spMkLst>
            <pc:docMk/>
            <pc:sldMk cId="709517673" sldId="259"/>
            <ac:spMk id="8" creationId="{B1D99D92-CEF6-22FF-84AC-0724AFFF7154}"/>
          </ac:spMkLst>
        </pc:spChg>
        <pc:spChg chg="add del mod">
          <ac:chgData name="Azin BAYRAMI ASL" userId="1255b851-0d4a-4aa3-aff3-9779675dfed2" providerId="ADAL" clId="{6BE6ED06-1695-41E8-9201-A16CA2F36BEC}" dt="2024-04-15T11:53:24.274" v="42"/>
          <ac:spMkLst>
            <pc:docMk/>
            <pc:sldMk cId="709517673" sldId="259"/>
            <ac:spMk id="9" creationId="{D36EB1BD-53E1-FFE8-9D61-2D97EAF0CD3E}"/>
          </ac:spMkLst>
        </pc:spChg>
        <pc:spChg chg="add del mod">
          <ac:chgData name="Azin BAYRAMI ASL" userId="1255b851-0d4a-4aa3-aff3-9779675dfed2" providerId="ADAL" clId="{6BE6ED06-1695-41E8-9201-A16CA2F36BEC}" dt="2024-04-15T11:53:26.061" v="44"/>
          <ac:spMkLst>
            <pc:docMk/>
            <pc:sldMk cId="709517673" sldId="259"/>
            <ac:spMk id="10" creationId="{B86E9040-8E32-27DB-6809-30900E1BC492}"/>
          </ac:spMkLst>
        </pc:spChg>
        <pc:spChg chg="add del mod">
          <ac:chgData name="Azin BAYRAMI ASL" userId="1255b851-0d4a-4aa3-aff3-9779675dfed2" providerId="ADAL" clId="{6BE6ED06-1695-41E8-9201-A16CA2F36BEC}" dt="2024-04-15T11:53:51.290" v="46"/>
          <ac:spMkLst>
            <pc:docMk/>
            <pc:sldMk cId="709517673" sldId="259"/>
            <ac:spMk id="11" creationId="{4D40BAFF-0CF6-EBA1-65AE-57667FBFCD0F}"/>
          </ac:spMkLst>
        </pc:spChg>
        <pc:spChg chg="add del mod ord">
          <ac:chgData name="Azin BAYRAMI ASL" userId="1255b851-0d4a-4aa3-aff3-9779675dfed2" providerId="ADAL" clId="{6BE6ED06-1695-41E8-9201-A16CA2F36BEC}" dt="2024-04-15T12:19:41.399" v="203" actId="478"/>
          <ac:spMkLst>
            <pc:docMk/>
            <pc:sldMk cId="709517673" sldId="259"/>
            <ac:spMk id="12" creationId="{B2720D4F-3261-AA98-6205-E3710EC20B09}"/>
          </ac:spMkLst>
        </pc:spChg>
        <pc:spChg chg="add del">
          <ac:chgData name="Azin BAYRAMI ASL" userId="1255b851-0d4a-4aa3-aff3-9779675dfed2" providerId="ADAL" clId="{6BE6ED06-1695-41E8-9201-A16CA2F36BEC}" dt="2024-04-15T11:55:43.435" v="63" actId="26606"/>
          <ac:spMkLst>
            <pc:docMk/>
            <pc:sldMk cId="709517673" sldId="259"/>
            <ac:spMk id="13" creationId="{01D0AF59-99C3-4251-AB9A-C966C6AD4400}"/>
          </ac:spMkLst>
        </pc:spChg>
        <pc:spChg chg="add del mod ord">
          <ac:chgData name="Azin BAYRAMI ASL" userId="1255b851-0d4a-4aa3-aff3-9779675dfed2" providerId="ADAL" clId="{6BE6ED06-1695-41E8-9201-A16CA2F36BEC}" dt="2024-04-15T12:19:44.183" v="205" actId="478"/>
          <ac:spMkLst>
            <pc:docMk/>
            <pc:sldMk cId="709517673" sldId="259"/>
            <ac:spMk id="14" creationId="{2D3BB3C0-49FC-5B41-02FA-1BBDC7547D6A}"/>
          </ac:spMkLst>
        </pc:spChg>
        <pc:spChg chg="add del">
          <ac:chgData name="Azin BAYRAMI ASL" userId="1255b851-0d4a-4aa3-aff3-9779675dfed2" providerId="ADAL" clId="{6BE6ED06-1695-41E8-9201-A16CA2F36BEC}" dt="2024-04-15T11:55:43.435" v="63" actId="26606"/>
          <ac:spMkLst>
            <pc:docMk/>
            <pc:sldMk cId="709517673" sldId="259"/>
            <ac:spMk id="15" creationId="{1855405F-37A2-4869-9154-F8BE3BECE6C3}"/>
          </ac:spMkLst>
        </pc:spChg>
        <pc:spChg chg="add del mod ord">
          <ac:chgData name="Azin BAYRAMI ASL" userId="1255b851-0d4a-4aa3-aff3-9779675dfed2" providerId="ADAL" clId="{6BE6ED06-1695-41E8-9201-A16CA2F36BEC}" dt="2024-04-15T12:19:42.857" v="204" actId="478"/>
          <ac:spMkLst>
            <pc:docMk/>
            <pc:sldMk cId="709517673" sldId="259"/>
            <ac:spMk id="16" creationId="{7478C998-B4DA-0645-4C15-A6124782F72E}"/>
          </ac:spMkLst>
        </pc:spChg>
        <pc:spChg chg="add del">
          <ac:chgData name="Azin BAYRAMI ASL" userId="1255b851-0d4a-4aa3-aff3-9779675dfed2" providerId="ADAL" clId="{6BE6ED06-1695-41E8-9201-A16CA2F36BEC}" dt="2024-04-15T11:55:44.499" v="65" actId="26606"/>
          <ac:spMkLst>
            <pc:docMk/>
            <pc:sldMk cId="709517673" sldId="259"/>
            <ac:spMk id="17" creationId="{2AEAFA59-923A-4F54-8B49-44C970BCC323}"/>
          </ac:spMkLst>
        </pc:spChg>
        <pc:spChg chg="add del">
          <ac:chgData name="Azin BAYRAMI ASL" userId="1255b851-0d4a-4aa3-aff3-9779675dfed2" providerId="ADAL" clId="{6BE6ED06-1695-41E8-9201-A16CA2F36BEC}" dt="2024-04-15T11:55:44.499" v="65" actId="26606"/>
          <ac:spMkLst>
            <pc:docMk/>
            <pc:sldMk cId="709517673" sldId="259"/>
            <ac:spMk id="18" creationId="{22F15A2D-2324-487D-A02A-BF46C5C580EB}"/>
          </ac:spMkLst>
        </pc:spChg>
        <pc:spChg chg="add del">
          <ac:chgData name="Azin BAYRAMI ASL" userId="1255b851-0d4a-4aa3-aff3-9779675dfed2" providerId="ADAL" clId="{6BE6ED06-1695-41E8-9201-A16CA2F36BEC}" dt="2024-04-15T11:55:44.499" v="65" actId="26606"/>
          <ac:spMkLst>
            <pc:docMk/>
            <pc:sldMk cId="709517673" sldId="259"/>
            <ac:spMk id="19" creationId="{17A7F34E-D418-47E2-9F86-2C45BBC31210}"/>
          </ac:spMkLst>
        </pc:spChg>
        <pc:spChg chg="add del mod ord">
          <ac:chgData name="Azin BAYRAMI ASL" userId="1255b851-0d4a-4aa3-aff3-9779675dfed2" providerId="ADAL" clId="{6BE6ED06-1695-41E8-9201-A16CA2F36BEC}" dt="2024-04-15T12:19:39.796" v="202" actId="478"/>
          <ac:spMkLst>
            <pc:docMk/>
            <pc:sldMk cId="709517673" sldId="259"/>
            <ac:spMk id="20" creationId="{D0DA540C-6B32-3426-D526-4F980EF10C53}"/>
          </ac:spMkLst>
        </pc:spChg>
        <pc:spChg chg="add del mod ord">
          <ac:chgData name="Azin BAYRAMI ASL" userId="1255b851-0d4a-4aa3-aff3-9779675dfed2" providerId="ADAL" clId="{6BE6ED06-1695-41E8-9201-A16CA2F36BEC}" dt="2024-04-15T12:19:38.289" v="201" actId="478"/>
          <ac:spMkLst>
            <pc:docMk/>
            <pc:sldMk cId="709517673" sldId="259"/>
            <ac:spMk id="22" creationId="{0EB3C765-C92E-E917-FA0D-2229D41618A4}"/>
          </ac:spMkLst>
        </pc:spChg>
        <pc:spChg chg="add del">
          <ac:chgData name="Azin BAYRAMI ASL" userId="1255b851-0d4a-4aa3-aff3-9779675dfed2" providerId="ADAL" clId="{6BE6ED06-1695-41E8-9201-A16CA2F36BEC}" dt="2024-04-15T11:55:59.645" v="69" actId="26606"/>
          <ac:spMkLst>
            <pc:docMk/>
            <pc:sldMk cId="709517673" sldId="259"/>
            <ac:spMk id="23" creationId="{22F15A2D-2324-487D-A02A-BF46C5C580EB}"/>
          </ac:spMkLst>
        </pc:spChg>
        <pc:spChg chg="add del">
          <ac:chgData name="Azin BAYRAMI ASL" userId="1255b851-0d4a-4aa3-aff3-9779675dfed2" providerId="ADAL" clId="{6BE6ED06-1695-41E8-9201-A16CA2F36BEC}" dt="2024-04-15T11:55:59.645" v="69" actId="26606"/>
          <ac:spMkLst>
            <pc:docMk/>
            <pc:sldMk cId="709517673" sldId="259"/>
            <ac:spMk id="24" creationId="{17A7F34E-D418-47E2-9F86-2C45BBC31210}"/>
          </ac:spMkLst>
        </pc:spChg>
        <pc:spChg chg="add del">
          <ac:chgData name="Azin BAYRAMI ASL" userId="1255b851-0d4a-4aa3-aff3-9779675dfed2" providerId="ADAL" clId="{6BE6ED06-1695-41E8-9201-A16CA2F36BEC}" dt="2024-04-15T11:55:59.645" v="69" actId="26606"/>
          <ac:spMkLst>
            <pc:docMk/>
            <pc:sldMk cId="709517673" sldId="259"/>
            <ac:spMk id="25" creationId="{2AEAFA59-923A-4F54-8B49-44C970BCC323}"/>
          </ac:spMkLst>
        </pc:spChg>
        <pc:spChg chg="add del">
          <ac:chgData name="Azin BAYRAMI ASL" userId="1255b851-0d4a-4aa3-aff3-9779675dfed2" providerId="ADAL" clId="{6BE6ED06-1695-41E8-9201-A16CA2F36BEC}" dt="2024-04-15T11:55:59.645" v="69" actId="26606"/>
          <ac:spMkLst>
            <pc:docMk/>
            <pc:sldMk cId="709517673" sldId="259"/>
            <ac:spMk id="26" creationId="{ED0AE879-0701-9CCA-03C2-2D3053775F7B}"/>
          </ac:spMkLst>
        </pc:spChg>
        <pc:spChg chg="add del">
          <ac:chgData name="Azin BAYRAMI ASL" userId="1255b851-0d4a-4aa3-aff3-9779675dfed2" providerId="ADAL" clId="{6BE6ED06-1695-41E8-9201-A16CA2F36BEC}" dt="2024-04-15T12:19:30.275" v="199" actId="6264"/>
          <ac:spMkLst>
            <pc:docMk/>
            <pc:sldMk cId="709517673" sldId="259"/>
            <ac:spMk id="28" creationId="{B9FF99BD-075F-4761-A995-6FC574BD25EA}"/>
          </ac:spMkLst>
        </pc:spChg>
        <pc:spChg chg="add del">
          <ac:chgData name="Azin BAYRAMI ASL" userId="1255b851-0d4a-4aa3-aff3-9779675dfed2" providerId="ADAL" clId="{6BE6ED06-1695-41E8-9201-A16CA2F36BEC}" dt="2024-04-15T12:19:30.275" v="199" actId="6264"/>
          <ac:spMkLst>
            <pc:docMk/>
            <pc:sldMk cId="709517673" sldId="259"/>
            <ac:spMk id="29" creationId="{A7B21A54-9BA3-4EA9-B460-5A829ADD9051}"/>
          </ac:spMkLst>
        </pc:spChg>
        <pc:spChg chg="add del">
          <ac:chgData name="Azin BAYRAMI ASL" userId="1255b851-0d4a-4aa3-aff3-9779675dfed2" providerId="ADAL" clId="{6BE6ED06-1695-41E8-9201-A16CA2F36BEC}" dt="2024-04-15T12:19:30.275" v="199" actId="6264"/>
          <ac:spMkLst>
            <pc:docMk/>
            <pc:sldMk cId="709517673" sldId="259"/>
            <ac:spMk id="30" creationId="{6FA8F714-B9D8-488A-8CCA-E9948FF913A9}"/>
          </ac:spMkLst>
        </pc:spChg>
        <pc:spChg chg="add mod">
          <ac:chgData name="Azin BAYRAMI ASL" userId="1255b851-0d4a-4aa3-aff3-9779675dfed2" providerId="ADAL" clId="{6BE6ED06-1695-41E8-9201-A16CA2F36BEC}" dt="2024-04-15T12:21:01.846" v="219" actId="21"/>
          <ac:spMkLst>
            <pc:docMk/>
            <pc:sldMk cId="709517673" sldId="259"/>
            <ac:spMk id="31" creationId="{ED0AE879-0701-9CCA-03C2-2D3053775F7B}"/>
          </ac:spMkLst>
        </pc:spChg>
        <pc:spChg chg="mod">
          <ac:chgData name="Azin BAYRAMI ASL" userId="1255b851-0d4a-4aa3-aff3-9779675dfed2" providerId="ADAL" clId="{6BE6ED06-1695-41E8-9201-A16CA2F36BEC}" dt="2024-04-15T12:34:01.204" v="302" actId="14100"/>
          <ac:spMkLst>
            <pc:docMk/>
            <pc:sldMk cId="709517673" sldId="259"/>
            <ac:spMk id="33" creationId="{8197F88C-2A96-A487-A851-337839732B33}"/>
          </ac:spMkLst>
        </pc:spChg>
        <pc:spChg chg="add del">
          <ac:chgData name="Azin BAYRAMI ASL" userId="1255b851-0d4a-4aa3-aff3-9779675dfed2" providerId="ADAL" clId="{6BE6ED06-1695-41E8-9201-A16CA2F36BEC}" dt="2024-04-15T12:20:10.331" v="207" actId="26606"/>
          <ac:spMkLst>
            <pc:docMk/>
            <pc:sldMk cId="709517673" sldId="259"/>
            <ac:spMk id="36" creationId="{8DAAB828-02C8-4111-AC14-FF5ACEDDFE37}"/>
          </ac:spMkLst>
        </pc:spChg>
        <pc:spChg chg="add del">
          <ac:chgData name="Azin BAYRAMI ASL" userId="1255b851-0d4a-4aa3-aff3-9779675dfed2" providerId="ADAL" clId="{6BE6ED06-1695-41E8-9201-A16CA2F36BEC}" dt="2024-04-15T12:20:13.520" v="209" actId="26606"/>
          <ac:spMkLst>
            <pc:docMk/>
            <pc:sldMk cId="709517673" sldId="259"/>
            <ac:spMk id="42" creationId="{2D2B266D-3625-4584-A5C3-7D3F672CFF30}"/>
          </ac:spMkLst>
        </pc:spChg>
        <pc:spChg chg="add del">
          <ac:chgData name="Azin BAYRAMI ASL" userId="1255b851-0d4a-4aa3-aff3-9779675dfed2" providerId="ADAL" clId="{6BE6ED06-1695-41E8-9201-A16CA2F36BEC}" dt="2024-04-15T12:20:13.520" v="209" actId="26606"/>
          <ac:spMkLst>
            <pc:docMk/>
            <pc:sldMk cId="709517673" sldId="259"/>
            <ac:spMk id="43" creationId="{A5D2A5D1-BA0D-47D3-B051-DA7743C46E28}"/>
          </ac:spMkLst>
        </pc:spChg>
        <pc:spChg chg="add del">
          <ac:chgData name="Azin BAYRAMI ASL" userId="1255b851-0d4a-4aa3-aff3-9779675dfed2" providerId="ADAL" clId="{6BE6ED06-1695-41E8-9201-A16CA2F36BEC}" dt="2024-04-15T12:22:42.111" v="255" actId="26606"/>
          <ac:spMkLst>
            <pc:docMk/>
            <pc:sldMk cId="709517673" sldId="259"/>
            <ac:spMk id="45" creationId="{0B761509-3B9A-49A6-A84B-C3D86811697D}"/>
          </ac:spMkLst>
        </pc:spChg>
        <pc:spChg chg="add del">
          <ac:chgData name="Azin BAYRAMI ASL" userId="1255b851-0d4a-4aa3-aff3-9779675dfed2" providerId="ADAL" clId="{6BE6ED06-1695-41E8-9201-A16CA2F36BEC}" dt="2024-04-15T12:22:42.111" v="255" actId="26606"/>
          <ac:spMkLst>
            <pc:docMk/>
            <pc:sldMk cId="709517673" sldId="259"/>
            <ac:spMk id="46" creationId="{91DE43FD-EB47-414A-B0AB-169B0FFFA527}"/>
          </ac:spMkLst>
        </pc:spChg>
        <pc:spChg chg="add del">
          <ac:chgData name="Azin BAYRAMI ASL" userId="1255b851-0d4a-4aa3-aff3-9779675dfed2" providerId="ADAL" clId="{6BE6ED06-1695-41E8-9201-A16CA2F36BEC}" dt="2024-04-15T12:22:23.456" v="244" actId="26606"/>
          <ac:spMkLst>
            <pc:docMk/>
            <pc:sldMk cId="709517673" sldId="259"/>
            <ac:spMk id="52" creationId="{BACC6370-2D7E-4714-9D71-7542949D7D5D}"/>
          </ac:spMkLst>
        </pc:spChg>
        <pc:spChg chg="add del">
          <ac:chgData name="Azin BAYRAMI ASL" userId="1255b851-0d4a-4aa3-aff3-9779675dfed2" providerId="ADAL" clId="{6BE6ED06-1695-41E8-9201-A16CA2F36BEC}" dt="2024-04-15T12:22:23.456" v="244" actId="26606"/>
          <ac:spMkLst>
            <pc:docMk/>
            <pc:sldMk cId="709517673" sldId="259"/>
            <ac:spMk id="54" creationId="{F68B3F68-107C-434F-AA38-110D5EA91B85}"/>
          </ac:spMkLst>
        </pc:spChg>
        <pc:spChg chg="add del">
          <ac:chgData name="Azin BAYRAMI ASL" userId="1255b851-0d4a-4aa3-aff3-9779675dfed2" providerId="ADAL" clId="{6BE6ED06-1695-41E8-9201-A16CA2F36BEC}" dt="2024-04-15T12:22:23.456" v="244" actId="26606"/>
          <ac:spMkLst>
            <pc:docMk/>
            <pc:sldMk cId="709517673" sldId="259"/>
            <ac:spMk id="56" creationId="{AAD0DBB9-1A4B-4391-81D4-CB19F9AB918A}"/>
          </ac:spMkLst>
        </pc:spChg>
        <pc:spChg chg="add del">
          <ac:chgData name="Azin BAYRAMI ASL" userId="1255b851-0d4a-4aa3-aff3-9779675dfed2" providerId="ADAL" clId="{6BE6ED06-1695-41E8-9201-A16CA2F36BEC}" dt="2024-04-15T12:22:23.456" v="244" actId="26606"/>
          <ac:spMkLst>
            <pc:docMk/>
            <pc:sldMk cId="709517673" sldId="259"/>
            <ac:spMk id="58" creationId="{063BBA22-50EA-4C4D-BE05-F1CE4E63AA56}"/>
          </ac:spMkLst>
        </pc:spChg>
        <pc:spChg chg="add del">
          <ac:chgData name="Azin BAYRAMI ASL" userId="1255b851-0d4a-4aa3-aff3-9779675dfed2" providerId="ADAL" clId="{6BE6ED06-1695-41E8-9201-A16CA2F36BEC}" dt="2024-04-15T12:22:24.967" v="246" actId="26606"/>
          <ac:spMkLst>
            <pc:docMk/>
            <pc:sldMk cId="709517673" sldId="259"/>
            <ac:spMk id="60" creationId="{BACC6370-2D7E-4714-9D71-7542949D7D5D}"/>
          </ac:spMkLst>
        </pc:spChg>
        <pc:spChg chg="add del">
          <ac:chgData name="Azin BAYRAMI ASL" userId="1255b851-0d4a-4aa3-aff3-9779675dfed2" providerId="ADAL" clId="{6BE6ED06-1695-41E8-9201-A16CA2F36BEC}" dt="2024-04-15T12:22:24.967" v="246" actId="26606"/>
          <ac:spMkLst>
            <pc:docMk/>
            <pc:sldMk cId="709517673" sldId="259"/>
            <ac:spMk id="61" creationId="{F68B3F68-107C-434F-AA38-110D5EA91B85}"/>
          </ac:spMkLst>
        </pc:spChg>
        <pc:spChg chg="add del">
          <ac:chgData name="Azin BAYRAMI ASL" userId="1255b851-0d4a-4aa3-aff3-9779675dfed2" providerId="ADAL" clId="{6BE6ED06-1695-41E8-9201-A16CA2F36BEC}" dt="2024-04-15T12:22:24.967" v="246" actId="26606"/>
          <ac:spMkLst>
            <pc:docMk/>
            <pc:sldMk cId="709517673" sldId="259"/>
            <ac:spMk id="62" creationId="{AAD0DBB9-1A4B-4391-81D4-CB19F9AB918A}"/>
          </ac:spMkLst>
        </pc:spChg>
        <pc:spChg chg="add del">
          <ac:chgData name="Azin BAYRAMI ASL" userId="1255b851-0d4a-4aa3-aff3-9779675dfed2" providerId="ADAL" clId="{6BE6ED06-1695-41E8-9201-A16CA2F36BEC}" dt="2024-04-15T12:22:24.967" v="246" actId="26606"/>
          <ac:spMkLst>
            <pc:docMk/>
            <pc:sldMk cId="709517673" sldId="259"/>
            <ac:spMk id="63" creationId="{063BBA22-50EA-4C4D-BE05-F1CE4E63AA56}"/>
          </ac:spMkLst>
        </pc:spChg>
        <pc:spChg chg="add del">
          <ac:chgData name="Azin BAYRAMI ASL" userId="1255b851-0d4a-4aa3-aff3-9779675dfed2" providerId="ADAL" clId="{6BE6ED06-1695-41E8-9201-A16CA2F36BEC}" dt="2024-04-15T12:22:29.148" v="248" actId="26606"/>
          <ac:spMkLst>
            <pc:docMk/>
            <pc:sldMk cId="709517673" sldId="259"/>
            <ac:spMk id="65" creationId="{BACC6370-2D7E-4714-9D71-7542949D7D5D}"/>
          </ac:spMkLst>
        </pc:spChg>
        <pc:spChg chg="add del">
          <ac:chgData name="Azin BAYRAMI ASL" userId="1255b851-0d4a-4aa3-aff3-9779675dfed2" providerId="ADAL" clId="{6BE6ED06-1695-41E8-9201-A16CA2F36BEC}" dt="2024-04-15T12:22:29.148" v="248" actId="26606"/>
          <ac:spMkLst>
            <pc:docMk/>
            <pc:sldMk cId="709517673" sldId="259"/>
            <ac:spMk id="66" creationId="{F68B3F68-107C-434F-AA38-110D5EA91B85}"/>
          </ac:spMkLst>
        </pc:spChg>
        <pc:spChg chg="add del">
          <ac:chgData name="Azin BAYRAMI ASL" userId="1255b851-0d4a-4aa3-aff3-9779675dfed2" providerId="ADAL" clId="{6BE6ED06-1695-41E8-9201-A16CA2F36BEC}" dt="2024-04-15T12:22:29.148" v="248" actId="26606"/>
          <ac:spMkLst>
            <pc:docMk/>
            <pc:sldMk cId="709517673" sldId="259"/>
            <ac:spMk id="67" creationId="{AAD0DBB9-1A4B-4391-81D4-CB19F9AB918A}"/>
          </ac:spMkLst>
        </pc:spChg>
        <pc:spChg chg="add del">
          <ac:chgData name="Azin BAYRAMI ASL" userId="1255b851-0d4a-4aa3-aff3-9779675dfed2" providerId="ADAL" clId="{6BE6ED06-1695-41E8-9201-A16CA2F36BEC}" dt="2024-04-15T12:22:29.148" v="248" actId="26606"/>
          <ac:spMkLst>
            <pc:docMk/>
            <pc:sldMk cId="709517673" sldId="259"/>
            <ac:spMk id="68" creationId="{063BBA22-50EA-4C4D-BE05-F1CE4E63AA56}"/>
          </ac:spMkLst>
        </pc:spChg>
        <pc:spChg chg="add del">
          <ac:chgData name="Azin BAYRAMI ASL" userId="1255b851-0d4a-4aa3-aff3-9779675dfed2" providerId="ADAL" clId="{6BE6ED06-1695-41E8-9201-A16CA2F36BEC}" dt="2024-04-15T12:22:31.787" v="250" actId="26606"/>
          <ac:spMkLst>
            <pc:docMk/>
            <pc:sldMk cId="709517673" sldId="259"/>
            <ac:spMk id="70" creationId="{BACC6370-2D7E-4714-9D71-7542949D7D5D}"/>
          </ac:spMkLst>
        </pc:spChg>
        <pc:spChg chg="add del">
          <ac:chgData name="Azin BAYRAMI ASL" userId="1255b851-0d4a-4aa3-aff3-9779675dfed2" providerId="ADAL" clId="{6BE6ED06-1695-41E8-9201-A16CA2F36BEC}" dt="2024-04-15T12:22:31.787" v="250" actId="26606"/>
          <ac:spMkLst>
            <pc:docMk/>
            <pc:sldMk cId="709517673" sldId="259"/>
            <ac:spMk id="71" creationId="{F68B3F68-107C-434F-AA38-110D5EA91B85}"/>
          </ac:spMkLst>
        </pc:spChg>
        <pc:spChg chg="add del">
          <ac:chgData name="Azin BAYRAMI ASL" userId="1255b851-0d4a-4aa3-aff3-9779675dfed2" providerId="ADAL" clId="{6BE6ED06-1695-41E8-9201-A16CA2F36BEC}" dt="2024-04-15T12:22:31.787" v="250" actId="26606"/>
          <ac:spMkLst>
            <pc:docMk/>
            <pc:sldMk cId="709517673" sldId="259"/>
            <ac:spMk id="72" creationId="{AAD0DBB9-1A4B-4391-81D4-CB19F9AB918A}"/>
          </ac:spMkLst>
        </pc:spChg>
        <pc:spChg chg="add del">
          <ac:chgData name="Azin BAYRAMI ASL" userId="1255b851-0d4a-4aa3-aff3-9779675dfed2" providerId="ADAL" clId="{6BE6ED06-1695-41E8-9201-A16CA2F36BEC}" dt="2024-04-15T12:22:31.787" v="250" actId="26606"/>
          <ac:spMkLst>
            <pc:docMk/>
            <pc:sldMk cId="709517673" sldId="259"/>
            <ac:spMk id="73" creationId="{063BBA22-50EA-4C4D-BE05-F1CE4E63AA56}"/>
          </ac:spMkLst>
        </pc:spChg>
        <pc:spChg chg="add del">
          <ac:chgData name="Azin BAYRAMI ASL" userId="1255b851-0d4a-4aa3-aff3-9779675dfed2" providerId="ADAL" clId="{6BE6ED06-1695-41E8-9201-A16CA2F36BEC}" dt="2024-04-15T12:22:37.656" v="252" actId="26606"/>
          <ac:spMkLst>
            <pc:docMk/>
            <pc:sldMk cId="709517673" sldId="259"/>
            <ac:spMk id="75" creationId="{BACC6370-2D7E-4714-9D71-7542949D7D5D}"/>
          </ac:spMkLst>
        </pc:spChg>
        <pc:spChg chg="add del">
          <ac:chgData name="Azin BAYRAMI ASL" userId="1255b851-0d4a-4aa3-aff3-9779675dfed2" providerId="ADAL" clId="{6BE6ED06-1695-41E8-9201-A16CA2F36BEC}" dt="2024-04-15T12:22:37.656" v="252" actId="26606"/>
          <ac:spMkLst>
            <pc:docMk/>
            <pc:sldMk cId="709517673" sldId="259"/>
            <ac:spMk id="76" creationId="{F68B3F68-107C-434F-AA38-110D5EA91B85}"/>
          </ac:spMkLst>
        </pc:spChg>
        <pc:spChg chg="add del">
          <ac:chgData name="Azin BAYRAMI ASL" userId="1255b851-0d4a-4aa3-aff3-9779675dfed2" providerId="ADAL" clId="{6BE6ED06-1695-41E8-9201-A16CA2F36BEC}" dt="2024-04-15T12:22:37.656" v="252" actId="26606"/>
          <ac:spMkLst>
            <pc:docMk/>
            <pc:sldMk cId="709517673" sldId="259"/>
            <ac:spMk id="77" creationId="{AAD0DBB9-1A4B-4391-81D4-CB19F9AB918A}"/>
          </ac:spMkLst>
        </pc:spChg>
        <pc:spChg chg="add del">
          <ac:chgData name="Azin BAYRAMI ASL" userId="1255b851-0d4a-4aa3-aff3-9779675dfed2" providerId="ADAL" clId="{6BE6ED06-1695-41E8-9201-A16CA2F36BEC}" dt="2024-04-15T12:22:37.656" v="252" actId="26606"/>
          <ac:spMkLst>
            <pc:docMk/>
            <pc:sldMk cId="709517673" sldId="259"/>
            <ac:spMk id="78" creationId="{063BBA22-50EA-4C4D-BE05-F1CE4E63AA56}"/>
          </ac:spMkLst>
        </pc:spChg>
        <pc:spChg chg="add del">
          <ac:chgData name="Azin BAYRAMI ASL" userId="1255b851-0d4a-4aa3-aff3-9779675dfed2" providerId="ADAL" clId="{6BE6ED06-1695-41E8-9201-A16CA2F36BEC}" dt="2024-04-15T12:22:42.095" v="254" actId="26606"/>
          <ac:spMkLst>
            <pc:docMk/>
            <pc:sldMk cId="709517673" sldId="259"/>
            <ac:spMk id="80" creationId="{0B761509-3B9A-49A6-A84B-C3D86811697D}"/>
          </ac:spMkLst>
        </pc:spChg>
        <pc:spChg chg="add del">
          <ac:chgData name="Azin BAYRAMI ASL" userId="1255b851-0d4a-4aa3-aff3-9779675dfed2" providerId="ADAL" clId="{6BE6ED06-1695-41E8-9201-A16CA2F36BEC}" dt="2024-04-15T12:22:42.095" v="254" actId="26606"/>
          <ac:spMkLst>
            <pc:docMk/>
            <pc:sldMk cId="709517673" sldId="259"/>
            <ac:spMk id="81" creationId="{91DE43FD-EB47-414A-B0AB-169B0FFFA527}"/>
          </ac:spMkLst>
        </pc:spChg>
        <pc:spChg chg="add del">
          <ac:chgData name="Azin BAYRAMI ASL" userId="1255b851-0d4a-4aa3-aff3-9779675dfed2" providerId="ADAL" clId="{6BE6ED06-1695-41E8-9201-A16CA2F36BEC}" dt="2024-04-15T12:25:54.247" v="273" actId="26606"/>
          <ac:spMkLst>
            <pc:docMk/>
            <pc:sldMk cId="709517673" sldId="259"/>
            <ac:spMk id="86" creationId="{0B761509-3B9A-49A6-A84B-C3D86811697D}"/>
          </ac:spMkLst>
        </pc:spChg>
        <pc:spChg chg="add del">
          <ac:chgData name="Azin BAYRAMI ASL" userId="1255b851-0d4a-4aa3-aff3-9779675dfed2" providerId="ADAL" clId="{6BE6ED06-1695-41E8-9201-A16CA2F36BEC}" dt="2024-04-15T12:25:54.247" v="273" actId="26606"/>
          <ac:spMkLst>
            <pc:docMk/>
            <pc:sldMk cId="709517673" sldId="259"/>
            <ac:spMk id="87" creationId="{91DE43FD-EB47-414A-B0AB-169B0FFFA527}"/>
          </ac:spMkLst>
        </pc:spChg>
        <pc:spChg chg="add del">
          <ac:chgData name="Azin BAYRAMI ASL" userId="1255b851-0d4a-4aa3-aff3-9779675dfed2" providerId="ADAL" clId="{6BE6ED06-1695-41E8-9201-A16CA2F36BEC}" dt="2024-04-15T12:25:54.247" v="273" actId="26606"/>
          <ac:spMkLst>
            <pc:docMk/>
            <pc:sldMk cId="709517673" sldId="259"/>
            <ac:spMk id="95" creationId="{21ED5FCA-9564-42B4-9F52-2CCED8ED60CA}"/>
          </ac:spMkLst>
        </pc:spChg>
        <pc:spChg chg="add del">
          <ac:chgData name="Azin BAYRAMI ASL" userId="1255b851-0d4a-4aa3-aff3-9779675dfed2" providerId="ADAL" clId="{6BE6ED06-1695-41E8-9201-A16CA2F36BEC}" dt="2024-04-15T12:25:54.247" v="273" actId="26606"/>
          <ac:spMkLst>
            <pc:docMk/>
            <pc:sldMk cId="709517673" sldId="259"/>
            <ac:spMk id="97" creationId="{081E4A58-353D-44AE-B2FC-2A74E2E400F7}"/>
          </ac:spMkLst>
        </pc:spChg>
        <pc:grpChg chg="add del">
          <ac:chgData name="Azin BAYRAMI ASL" userId="1255b851-0d4a-4aa3-aff3-9779675dfed2" providerId="ADAL" clId="{6BE6ED06-1695-41E8-9201-A16CA2F36BEC}" dt="2024-04-15T12:20:10.331" v="207" actId="26606"/>
          <ac:grpSpMkLst>
            <pc:docMk/>
            <pc:sldMk cId="709517673" sldId="259"/>
            <ac:grpSpMk id="38" creationId="{C32D4553-E775-4F16-9A6F-FED8D166A5B7}"/>
          </ac:grpSpMkLst>
        </pc:grpChg>
        <pc:grpChg chg="add del">
          <ac:chgData name="Azin BAYRAMI ASL" userId="1255b851-0d4a-4aa3-aff3-9779675dfed2" providerId="ADAL" clId="{6BE6ED06-1695-41E8-9201-A16CA2F36BEC}" dt="2024-04-15T12:22:42.111" v="255" actId="26606"/>
          <ac:grpSpMkLst>
            <pc:docMk/>
            <pc:sldMk cId="709517673" sldId="259"/>
            <ac:grpSpMk id="40" creationId="{58495BCC-CE77-4CC2-952E-846F41119FD5}"/>
          </ac:grpSpMkLst>
        </pc:grpChg>
        <pc:grpChg chg="add del">
          <ac:chgData name="Azin BAYRAMI ASL" userId="1255b851-0d4a-4aa3-aff3-9779675dfed2" providerId="ADAL" clId="{6BE6ED06-1695-41E8-9201-A16CA2F36BEC}" dt="2024-04-15T12:22:42.095" v="254" actId="26606"/>
          <ac:grpSpMkLst>
            <pc:docMk/>
            <pc:sldMk cId="709517673" sldId="259"/>
            <ac:grpSpMk id="82" creationId="{58495BCC-CE77-4CC2-952E-846F41119FD5}"/>
          </ac:grpSpMkLst>
        </pc:grpChg>
        <pc:grpChg chg="add del">
          <ac:chgData name="Azin BAYRAMI ASL" userId="1255b851-0d4a-4aa3-aff3-9779675dfed2" providerId="ADAL" clId="{6BE6ED06-1695-41E8-9201-A16CA2F36BEC}" dt="2024-04-15T12:25:54.247" v="273" actId="26606"/>
          <ac:grpSpMkLst>
            <pc:docMk/>
            <pc:sldMk cId="709517673" sldId="259"/>
            <ac:grpSpMk id="88" creationId="{58495BCC-CE77-4CC2-952E-846F41119FD5}"/>
          </ac:grpSpMkLst>
        </pc:grpChg>
        <pc:graphicFrameChg chg="add del">
          <ac:chgData name="Azin BAYRAMI ASL" userId="1255b851-0d4a-4aa3-aff3-9779675dfed2" providerId="ADAL" clId="{6BE6ED06-1695-41E8-9201-A16CA2F36BEC}" dt="2024-04-15T11:55:57.147" v="67" actId="26606"/>
          <ac:graphicFrameMkLst>
            <pc:docMk/>
            <pc:sldMk cId="709517673" sldId="259"/>
            <ac:graphicFrameMk id="21" creationId="{6AFD2983-0D2B-7DBF-DB3F-9E39B2BE0BAA}"/>
          </ac:graphicFrameMkLst>
        </pc:graphicFrameChg>
        <pc:graphicFrameChg chg="add mod modGraphic">
          <ac:chgData name="Azin BAYRAMI ASL" userId="1255b851-0d4a-4aa3-aff3-9779675dfed2" providerId="ADAL" clId="{6BE6ED06-1695-41E8-9201-A16CA2F36BEC}" dt="2024-04-15T12:25:54.247" v="273" actId="26606"/>
          <ac:graphicFrameMkLst>
            <pc:docMk/>
            <pc:sldMk cId="709517673" sldId="259"/>
            <ac:graphicFrameMk id="27" creationId="{550A3D5F-573D-1747-CAC6-220FDE015950}"/>
          </ac:graphicFrameMkLst>
        </pc:graphicFrameChg>
      </pc:sldChg>
      <pc:sldChg chg="addSp delSp modSp new mod setBg modClrScheme chgLayout">
        <pc:chgData name="Azin BAYRAMI ASL" userId="1255b851-0d4a-4aa3-aff3-9779675dfed2" providerId="ADAL" clId="{6BE6ED06-1695-41E8-9201-A16CA2F36BEC}" dt="2024-04-15T12:36:57.967" v="308" actId="14100"/>
        <pc:sldMkLst>
          <pc:docMk/>
          <pc:sldMk cId="3713908394" sldId="260"/>
        </pc:sldMkLst>
        <pc:spChg chg="del mod ord">
          <ac:chgData name="Azin BAYRAMI ASL" userId="1255b851-0d4a-4aa3-aff3-9779675dfed2" providerId="ADAL" clId="{6BE6ED06-1695-41E8-9201-A16CA2F36BEC}" dt="2024-04-15T12:26:14.910" v="275" actId="700"/>
          <ac:spMkLst>
            <pc:docMk/>
            <pc:sldMk cId="3713908394" sldId="260"/>
            <ac:spMk id="2" creationId="{D617DAD6-81BE-D8D6-D9D6-E77503C4619A}"/>
          </ac:spMkLst>
        </pc:spChg>
        <pc:spChg chg="del mod ord">
          <ac:chgData name="Azin BAYRAMI ASL" userId="1255b851-0d4a-4aa3-aff3-9779675dfed2" providerId="ADAL" clId="{6BE6ED06-1695-41E8-9201-A16CA2F36BEC}" dt="2024-04-15T12:26:14.910" v="275" actId="700"/>
          <ac:spMkLst>
            <pc:docMk/>
            <pc:sldMk cId="3713908394" sldId="260"/>
            <ac:spMk id="3" creationId="{4551F9F6-8A54-53EB-FE6D-56DD84290A1F}"/>
          </ac:spMkLst>
        </pc:spChg>
        <pc:spChg chg="del">
          <ac:chgData name="Azin BAYRAMI ASL" userId="1255b851-0d4a-4aa3-aff3-9779675dfed2" providerId="ADAL" clId="{6BE6ED06-1695-41E8-9201-A16CA2F36BEC}" dt="2024-04-15T12:26:14.910" v="275" actId="700"/>
          <ac:spMkLst>
            <pc:docMk/>
            <pc:sldMk cId="3713908394" sldId="260"/>
            <ac:spMk id="4" creationId="{6F4C68A0-E51D-AAF7-4A2D-9DB912D5C3FC}"/>
          </ac:spMkLst>
        </pc:spChg>
        <pc:spChg chg="del">
          <ac:chgData name="Azin BAYRAMI ASL" userId="1255b851-0d4a-4aa3-aff3-9779675dfed2" providerId="ADAL" clId="{6BE6ED06-1695-41E8-9201-A16CA2F36BEC}" dt="2024-04-15T12:26:14.910" v="275" actId="700"/>
          <ac:spMkLst>
            <pc:docMk/>
            <pc:sldMk cId="3713908394" sldId="260"/>
            <ac:spMk id="5" creationId="{9EF99825-BF83-EA03-67BD-1185F83B0CA7}"/>
          </ac:spMkLst>
        </pc:spChg>
        <pc:spChg chg="del">
          <ac:chgData name="Azin BAYRAMI ASL" userId="1255b851-0d4a-4aa3-aff3-9779675dfed2" providerId="ADAL" clId="{6BE6ED06-1695-41E8-9201-A16CA2F36BEC}" dt="2024-04-15T12:26:14.910" v="275" actId="700"/>
          <ac:spMkLst>
            <pc:docMk/>
            <pc:sldMk cId="3713908394" sldId="260"/>
            <ac:spMk id="6" creationId="{DCFC6944-3ABB-9AD3-19A2-BDB62D9DF10C}"/>
          </ac:spMkLst>
        </pc:spChg>
        <pc:spChg chg="add del mod ord">
          <ac:chgData name="Azin BAYRAMI ASL" userId="1255b851-0d4a-4aa3-aff3-9779675dfed2" providerId="ADAL" clId="{6BE6ED06-1695-41E8-9201-A16CA2F36BEC}" dt="2024-04-15T12:26:18.317" v="276" actId="700"/>
          <ac:spMkLst>
            <pc:docMk/>
            <pc:sldMk cId="3713908394" sldId="260"/>
            <ac:spMk id="7" creationId="{486745BB-C4BC-32A6-D09B-5D4696AD64D7}"/>
          </ac:spMkLst>
        </pc:spChg>
        <pc:spChg chg="add del mod ord">
          <ac:chgData name="Azin BAYRAMI ASL" userId="1255b851-0d4a-4aa3-aff3-9779675dfed2" providerId="ADAL" clId="{6BE6ED06-1695-41E8-9201-A16CA2F36BEC}" dt="2024-04-15T12:26:18.317" v="276" actId="700"/>
          <ac:spMkLst>
            <pc:docMk/>
            <pc:sldMk cId="3713908394" sldId="260"/>
            <ac:spMk id="8" creationId="{DD4B31FC-5D8C-9C30-CA92-40969E0E3D6E}"/>
          </ac:spMkLst>
        </pc:spChg>
        <pc:spChg chg="add del mod ord">
          <ac:chgData name="Azin BAYRAMI ASL" userId="1255b851-0d4a-4aa3-aff3-9779675dfed2" providerId="ADAL" clId="{6BE6ED06-1695-41E8-9201-A16CA2F36BEC}" dt="2024-04-15T12:26:20.455" v="277" actId="478"/>
          <ac:spMkLst>
            <pc:docMk/>
            <pc:sldMk cId="3713908394" sldId="260"/>
            <ac:spMk id="9" creationId="{9D275055-23CC-E085-46E8-BA9500BBFB7C}"/>
          </ac:spMkLst>
        </pc:spChg>
        <pc:spChg chg="add mod ord">
          <ac:chgData name="Azin BAYRAMI ASL" userId="1255b851-0d4a-4aa3-aff3-9779675dfed2" providerId="ADAL" clId="{6BE6ED06-1695-41E8-9201-A16CA2F36BEC}" dt="2024-04-15T12:27:38.282" v="283" actId="26606"/>
          <ac:spMkLst>
            <pc:docMk/>
            <pc:sldMk cId="3713908394" sldId="260"/>
            <ac:spMk id="10" creationId="{954B38E9-9ACF-B772-3A2E-A4737F92E9C1}"/>
          </ac:spMkLst>
        </pc:spChg>
        <pc:spChg chg="mod">
          <ac:chgData name="Azin BAYRAMI ASL" userId="1255b851-0d4a-4aa3-aff3-9779675dfed2" providerId="ADAL" clId="{6BE6ED06-1695-41E8-9201-A16CA2F36BEC}" dt="2024-04-15T12:36:57.967" v="308" actId="14100"/>
          <ac:spMkLst>
            <pc:docMk/>
            <pc:sldMk cId="3713908394" sldId="260"/>
            <ac:spMk id="13" creationId="{CEF6C285-9655-F864-52D8-C449EF6A01DC}"/>
          </ac:spMkLst>
        </pc:spChg>
        <pc:spChg chg="add">
          <ac:chgData name="Azin BAYRAMI ASL" userId="1255b851-0d4a-4aa3-aff3-9779675dfed2" providerId="ADAL" clId="{6BE6ED06-1695-41E8-9201-A16CA2F36BEC}" dt="2024-04-15T12:27:38.282" v="283" actId="26606"/>
          <ac:spMkLst>
            <pc:docMk/>
            <pc:sldMk cId="3713908394" sldId="260"/>
            <ac:spMk id="15" creationId="{A7AE9375-4664-4DB2-922D-2782A6E439AC}"/>
          </ac:spMkLst>
        </pc:spChg>
        <pc:spChg chg="add del">
          <ac:chgData name="Azin BAYRAMI ASL" userId="1255b851-0d4a-4aa3-aff3-9779675dfed2" providerId="ADAL" clId="{6BE6ED06-1695-41E8-9201-A16CA2F36BEC}" dt="2024-04-15T12:27:21.338" v="280" actId="26606"/>
          <ac:spMkLst>
            <pc:docMk/>
            <pc:sldMk cId="3713908394" sldId="260"/>
            <ac:spMk id="16" creationId="{C0763A76-9F1C-4FC5-82B7-DD475DA461B2}"/>
          </ac:spMkLst>
        </pc:spChg>
        <pc:spChg chg="add del">
          <ac:chgData name="Azin BAYRAMI ASL" userId="1255b851-0d4a-4aa3-aff3-9779675dfed2" providerId="ADAL" clId="{6BE6ED06-1695-41E8-9201-A16CA2F36BEC}" dt="2024-04-15T12:27:21.338" v="280" actId="26606"/>
          <ac:spMkLst>
            <pc:docMk/>
            <pc:sldMk cId="3713908394" sldId="260"/>
            <ac:spMk id="18" creationId="{E81BF4F6-F2CF-4984-9D14-D6966D92F99F}"/>
          </ac:spMkLst>
        </pc:spChg>
        <pc:spChg chg="add">
          <ac:chgData name="Azin BAYRAMI ASL" userId="1255b851-0d4a-4aa3-aff3-9779675dfed2" providerId="ADAL" clId="{6BE6ED06-1695-41E8-9201-A16CA2F36BEC}" dt="2024-04-15T12:27:38.282" v="283" actId="26606"/>
          <ac:spMkLst>
            <pc:docMk/>
            <pc:sldMk cId="3713908394" sldId="260"/>
            <ac:spMk id="19" creationId="{9DD005C1-8C51-42D6-9BEE-B9B83849743D}"/>
          </ac:spMkLst>
        </pc:spChg>
        <pc:spChg chg="add del">
          <ac:chgData name="Azin BAYRAMI ASL" userId="1255b851-0d4a-4aa3-aff3-9779675dfed2" providerId="ADAL" clId="{6BE6ED06-1695-41E8-9201-A16CA2F36BEC}" dt="2024-04-15T12:27:38.279" v="282" actId="26606"/>
          <ac:spMkLst>
            <pc:docMk/>
            <pc:sldMk cId="3713908394" sldId="260"/>
            <ac:spMk id="20" creationId="{79BB35BC-D5C2-4C8B-A22A-A71E6191913B}"/>
          </ac:spMkLst>
        </pc:spChg>
        <pc:picChg chg="add del">
          <ac:chgData name="Azin BAYRAMI ASL" userId="1255b851-0d4a-4aa3-aff3-9779675dfed2" providerId="ADAL" clId="{6BE6ED06-1695-41E8-9201-A16CA2F36BEC}" dt="2024-04-15T12:27:21.338" v="280" actId="26606"/>
          <ac:picMkLst>
            <pc:docMk/>
            <pc:sldMk cId="3713908394" sldId="260"/>
            <ac:picMk id="12" creationId="{063B17B3-DB6B-5464-3CD3-B9A4DCC693CD}"/>
          </ac:picMkLst>
        </pc:picChg>
        <pc:picChg chg="add del">
          <ac:chgData name="Azin BAYRAMI ASL" userId="1255b851-0d4a-4aa3-aff3-9779675dfed2" providerId="ADAL" clId="{6BE6ED06-1695-41E8-9201-A16CA2F36BEC}" dt="2024-04-15T12:27:38.279" v="282" actId="26606"/>
          <ac:picMkLst>
            <pc:docMk/>
            <pc:sldMk cId="3713908394" sldId="260"/>
            <ac:picMk id="21" creationId="{9E6BAE86-E8C9-FFA1-25F0-08C319AFC555}"/>
          </ac:picMkLst>
        </pc:picChg>
        <pc:cxnChg chg="add">
          <ac:chgData name="Azin BAYRAMI ASL" userId="1255b851-0d4a-4aa3-aff3-9779675dfed2" providerId="ADAL" clId="{6BE6ED06-1695-41E8-9201-A16CA2F36BEC}" dt="2024-04-15T12:27:38.282" v="283" actId="26606"/>
          <ac:cxnSpMkLst>
            <pc:docMk/>
            <pc:sldMk cId="3713908394" sldId="260"/>
            <ac:cxnSpMk id="17" creationId="{EE504C98-6397-41C1-A8D8-2D9C4ED307E0}"/>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EADF38-66AF-4793-BA8D-1E7CDFAB9604}" type="doc">
      <dgm:prSet loTypeId="urn:microsoft.com/office/officeart/2018/2/layout/IconLabelDescriptionList" loCatId="icon" qsTypeId="urn:microsoft.com/office/officeart/2005/8/quickstyle/simple1" qsCatId="simple" csTypeId="urn:microsoft.com/office/officeart/2018/5/colors/Iconchunking_neutralbg_accent5_2" csCatId="accent5" phldr="1"/>
      <dgm:spPr/>
      <dgm:t>
        <a:bodyPr/>
        <a:lstStyle/>
        <a:p>
          <a:endParaRPr lang="en-US"/>
        </a:p>
      </dgm:t>
    </dgm:pt>
    <dgm:pt modelId="{9C08C022-D5F3-4D36-A0F2-472E159B6437}">
      <dgm:prSet custT="1"/>
      <dgm:spPr/>
      <dgm:t>
        <a:bodyPr/>
        <a:lstStyle/>
        <a:p>
          <a:pPr>
            <a:lnSpc>
              <a:spcPct val="100000"/>
            </a:lnSpc>
            <a:defRPr b="1"/>
          </a:pPr>
          <a:r>
            <a:rPr lang="en-US" sz="2000" b="0" i="0" dirty="0"/>
            <a:t>Two speed measurement models:</a:t>
          </a:r>
        </a:p>
      </dgm:t>
    </dgm:pt>
    <dgm:pt modelId="{6E68A040-82E0-4150-9E34-57509A79638E}" type="parTrans" cxnId="{2122DB14-80F3-4A84-85FB-46A4B7053E20}">
      <dgm:prSet/>
      <dgm:spPr/>
      <dgm:t>
        <a:bodyPr/>
        <a:lstStyle/>
        <a:p>
          <a:endParaRPr lang="en-US"/>
        </a:p>
      </dgm:t>
    </dgm:pt>
    <dgm:pt modelId="{AC4E28F2-644A-4D5A-82E2-E3BB09781F73}" type="sibTrans" cxnId="{2122DB14-80F3-4A84-85FB-46A4B7053E20}">
      <dgm:prSet/>
      <dgm:spPr/>
      <dgm:t>
        <a:bodyPr/>
        <a:lstStyle/>
        <a:p>
          <a:pPr>
            <a:lnSpc>
              <a:spcPct val="100000"/>
            </a:lnSpc>
          </a:pPr>
          <a:endParaRPr lang="en-US"/>
        </a:p>
      </dgm:t>
    </dgm:pt>
    <dgm:pt modelId="{9A955FC2-947E-4957-A134-69D7E5E41546}">
      <dgm:prSet custT="1"/>
      <dgm:spPr/>
      <dgm:t>
        <a:bodyPr/>
        <a:lstStyle/>
        <a:p>
          <a:pPr>
            <a:lnSpc>
              <a:spcPct val="100000"/>
            </a:lnSpc>
            <a:defRPr b="1"/>
          </a:pPr>
          <a:r>
            <a:rPr lang="en-US" sz="2000" b="0" i="0"/>
            <a:t>Four virtual intrusion lines are defined on the road in the camera view</a:t>
          </a:r>
          <a:endParaRPr lang="en-US" sz="2000"/>
        </a:p>
      </dgm:t>
    </dgm:pt>
    <dgm:pt modelId="{A18EE032-0E93-4EB5-9606-9569A41796C6}" type="parTrans" cxnId="{D47E0600-36D5-4714-9763-1DC947D0DD46}">
      <dgm:prSet/>
      <dgm:spPr/>
      <dgm:t>
        <a:bodyPr/>
        <a:lstStyle/>
        <a:p>
          <a:endParaRPr lang="en-US"/>
        </a:p>
      </dgm:t>
    </dgm:pt>
    <dgm:pt modelId="{FC592079-B76C-401A-9249-3ECB1670BB26}" type="sibTrans" cxnId="{D47E0600-36D5-4714-9763-1DC947D0DD46}">
      <dgm:prSet/>
      <dgm:spPr/>
      <dgm:t>
        <a:bodyPr/>
        <a:lstStyle/>
        <a:p>
          <a:pPr>
            <a:lnSpc>
              <a:spcPct val="100000"/>
            </a:lnSpc>
          </a:pPr>
          <a:endParaRPr lang="en-US"/>
        </a:p>
      </dgm:t>
    </dgm:pt>
    <dgm:pt modelId="{CE43E815-6F02-4D7A-BD5F-6AA8B0334E81}">
      <dgm:prSet custT="1"/>
      <dgm:spPr/>
      <dgm:t>
        <a:bodyPr/>
        <a:lstStyle/>
        <a:p>
          <a:pPr>
            <a:lnSpc>
              <a:spcPct val="100000"/>
            </a:lnSpc>
            <a:defRPr b="1"/>
          </a:pPr>
          <a:r>
            <a:rPr lang="en-US" sz="2000" b="0" i="0"/>
            <a:t>YOLOv3 for vehicle detection, DeepSORT for tracking, GoodFeatureToTrack, and Lucas-Kanade optical flow for precise wheel area tracking are implemented</a:t>
          </a:r>
          <a:endParaRPr lang="en-US" sz="2000"/>
        </a:p>
      </dgm:t>
    </dgm:pt>
    <dgm:pt modelId="{3991584A-5897-427D-B847-32557BF6567C}" type="parTrans" cxnId="{00EBA61B-2190-4634-9446-B0E419175B71}">
      <dgm:prSet/>
      <dgm:spPr/>
      <dgm:t>
        <a:bodyPr/>
        <a:lstStyle/>
        <a:p>
          <a:endParaRPr lang="en-US"/>
        </a:p>
      </dgm:t>
    </dgm:pt>
    <dgm:pt modelId="{FD75BC6A-5411-4FFE-8D8B-8617DC5D9E68}" type="sibTrans" cxnId="{00EBA61B-2190-4634-9446-B0E419175B71}">
      <dgm:prSet/>
      <dgm:spPr/>
      <dgm:t>
        <a:bodyPr/>
        <a:lstStyle/>
        <a:p>
          <a:pPr>
            <a:lnSpc>
              <a:spcPct val="100000"/>
            </a:lnSpc>
          </a:pPr>
          <a:endParaRPr lang="en-US"/>
        </a:p>
      </dgm:t>
    </dgm:pt>
    <dgm:pt modelId="{4461062B-8099-47D3-A0A6-39EC3653816A}">
      <dgm:prSet custT="1"/>
      <dgm:spPr/>
      <dgm:t>
        <a:bodyPr/>
        <a:lstStyle/>
        <a:p>
          <a:pPr>
            <a:lnSpc>
              <a:spcPct val="100000"/>
            </a:lnSpc>
            <a:defRPr b="1"/>
          </a:pPr>
          <a:r>
            <a:rPr lang="en-US" sz="2000" b="0" i="0"/>
            <a:t>Speed estimation based on the relationship between crossing distance/frame count and ground truth speed (measured with laser gun)</a:t>
          </a:r>
          <a:endParaRPr lang="en-US" sz="2000"/>
        </a:p>
      </dgm:t>
    </dgm:pt>
    <dgm:pt modelId="{804B36ED-99E1-4093-A972-C926A77F5866}" type="parTrans" cxnId="{751F8FB6-5A81-48D8-897B-F41D803EE568}">
      <dgm:prSet/>
      <dgm:spPr/>
      <dgm:t>
        <a:bodyPr/>
        <a:lstStyle/>
        <a:p>
          <a:endParaRPr lang="en-US"/>
        </a:p>
      </dgm:t>
    </dgm:pt>
    <dgm:pt modelId="{92E9B147-D5EF-40E6-B88F-28069F4DD714}" type="sibTrans" cxnId="{751F8FB6-5A81-48D8-897B-F41D803EE568}">
      <dgm:prSet/>
      <dgm:spPr/>
      <dgm:t>
        <a:bodyPr/>
        <a:lstStyle/>
        <a:p>
          <a:endParaRPr lang="en-US"/>
        </a:p>
      </dgm:t>
    </dgm:pt>
    <dgm:pt modelId="{9AE7DB0F-47C0-44A5-B301-A347706B9234}">
      <dgm:prSet custT="1"/>
      <dgm:spPr/>
      <dgm:t>
        <a:bodyPr/>
        <a:lstStyle/>
        <a:p>
          <a:pPr algn="ctr">
            <a:lnSpc>
              <a:spcPct val="100000"/>
            </a:lnSpc>
            <a:buFont typeface="Arial" panose="020B0604020202020204" pitchFamily="34" charset="0"/>
            <a:buNone/>
          </a:pPr>
          <a:r>
            <a:rPr lang="en-US" sz="1600" b="0" i="0">
              <a:solidFill>
                <a:schemeClr val="accent2"/>
              </a:solidFill>
            </a:rPr>
            <a:t>1- Measuring moving distance of the vehicle in a given unit of time (Crossing distance)</a:t>
          </a:r>
        </a:p>
      </dgm:t>
    </dgm:pt>
    <dgm:pt modelId="{5B8877B5-90AD-4AA2-81B8-EB7C0D4253E2}" type="parTrans" cxnId="{ABBA2BEE-6BAE-463F-87FF-9E5F6B97887D}">
      <dgm:prSet/>
      <dgm:spPr/>
      <dgm:t>
        <a:bodyPr/>
        <a:lstStyle/>
        <a:p>
          <a:endParaRPr lang="en-US"/>
        </a:p>
      </dgm:t>
    </dgm:pt>
    <dgm:pt modelId="{6B70438A-3A73-486E-94DA-8C672467C524}" type="sibTrans" cxnId="{ABBA2BEE-6BAE-463F-87FF-9E5F6B97887D}">
      <dgm:prSet/>
      <dgm:spPr/>
      <dgm:t>
        <a:bodyPr/>
        <a:lstStyle/>
        <a:p>
          <a:endParaRPr lang="en-US"/>
        </a:p>
      </dgm:t>
    </dgm:pt>
    <dgm:pt modelId="{61EA969F-F9AF-4CF4-BCFB-4D6A2F86E6D7}">
      <dgm:prSet custT="1"/>
      <dgm:spPr/>
      <dgm:t>
        <a:bodyPr/>
        <a:lstStyle/>
        <a:p>
          <a:pPr algn="ctr">
            <a:lnSpc>
              <a:spcPct val="100000"/>
            </a:lnSpc>
            <a:buNone/>
          </a:pPr>
          <a:r>
            <a:rPr lang="en-US" sz="1600" b="0" i="0">
              <a:solidFill>
                <a:schemeClr val="accent2"/>
              </a:solidFill>
            </a:rPr>
            <a:t>2- Measuring vehicle's travel time in a given unit distance (Frame counter number)</a:t>
          </a:r>
          <a:endParaRPr lang="en-US" sz="1600">
            <a:solidFill>
              <a:schemeClr val="accent2"/>
            </a:solidFill>
          </a:endParaRPr>
        </a:p>
      </dgm:t>
    </dgm:pt>
    <dgm:pt modelId="{548DC279-D6F8-4B6A-9A68-F3632577AF93}" type="parTrans" cxnId="{A1944B06-17D0-460F-80F3-BED4F1DC750E}">
      <dgm:prSet/>
      <dgm:spPr/>
      <dgm:t>
        <a:bodyPr/>
        <a:lstStyle/>
        <a:p>
          <a:endParaRPr lang="en-US"/>
        </a:p>
      </dgm:t>
    </dgm:pt>
    <dgm:pt modelId="{3A688722-6FAA-46C5-84F9-4A94A56F9D71}" type="sibTrans" cxnId="{A1944B06-17D0-460F-80F3-BED4F1DC750E}">
      <dgm:prSet/>
      <dgm:spPr/>
      <dgm:t>
        <a:bodyPr/>
        <a:lstStyle/>
        <a:p>
          <a:endParaRPr lang="en-US"/>
        </a:p>
      </dgm:t>
    </dgm:pt>
    <dgm:pt modelId="{085ECCE0-F75A-4E16-90B8-DC641531DECC}" type="pres">
      <dgm:prSet presAssocID="{98EADF38-66AF-4793-BA8D-1E7CDFAB9604}" presName="root" presStyleCnt="0">
        <dgm:presLayoutVars>
          <dgm:dir/>
          <dgm:resizeHandles val="exact"/>
        </dgm:presLayoutVars>
      </dgm:prSet>
      <dgm:spPr/>
    </dgm:pt>
    <dgm:pt modelId="{1ADC88CC-CAAE-4DB2-8030-DF9CDC4D73D8}" type="pres">
      <dgm:prSet presAssocID="{9C08C022-D5F3-4D36-A0F2-472E159B6437}" presName="compNode" presStyleCnt="0"/>
      <dgm:spPr/>
    </dgm:pt>
    <dgm:pt modelId="{72626360-C32C-46FC-98F8-A149B971C5EA}" type="pres">
      <dgm:prSet presAssocID="{9C08C022-D5F3-4D36-A0F2-472E159B643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451DB3B6-4AEA-4FE8-AE34-FBC802D78B8E}" type="pres">
      <dgm:prSet presAssocID="{9C08C022-D5F3-4D36-A0F2-472E159B6437}" presName="iconSpace" presStyleCnt="0"/>
      <dgm:spPr/>
    </dgm:pt>
    <dgm:pt modelId="{ACEEE136-E33D-4B12-BF9E-810200DFE8E1}" type="pres">
      <dgm:prSet presAssocID="{9C08C022-D5F3-4D36-A0F2-472E159B6437}" presName="parTx" presStyleLbl="revTx" presStyleIdx="0" presStyleCnt="8">
        <dgm:presLayoutVars>
          <dgm:chMax val="0"/>
          <dgm:chPref val="0"/>
        </dgm:presLayoutVars>
      </dgm:prSet>
      <dgm:spPr/>
    </dgm:pt>
    <dgm:pt modelId="{836F64D0-32A5-4F5C-BEBF-C0868FFB39C5}" type="pres">
      <dgm:prSet presAssocID="{9C08C022-D5F3-4D36-A0F2-472E159B6437}" presName="txSpace" presStyleCnt="0"/>
      <dgm:spPr/>
    </dgm:pt>
    <dgm:pt modelId="{78A47E94-E862-4C82-ABE0-5D747CDCA6CC}" type="pres">
      <dgm:prSet presAssocID="{9C08C022-D5F3-4D36-A0F2-472E159B6437}" presName="desTx" presStyleLbl="revTx" presStyleIdx="1" presStyleCnt="8" custLinFactNeighborX="-792" custLinFactNeighborY="-69020">
        <dgm:presLayoutVars/>
      </dgm:prSet>
      <dgm:spPr/>
    </dgm:pt>
    <dgm:pt modelId="{D90D3746-6B08-40C6-BAF2-34DA8A0D8E57}" type="pres">
      <dgm:prSet presAssocID="{AC4E28F2-644A-4D5A-82E2-E3BB09781F73}" presName="sibTrans" presStyleCnt="0"/>
      <dgm:spPr/>
    </dgm:pt>
    <dgm:pt modelId="{81D9C509-443B-46B6-AD31-636248045999}" type="pres">
      <dgm:prSet presAssocID="{9A955FC2-947E-4957-A134-69D7E5E41546}" presName="compNode" presStyleCnt="0"/>
      <dgm:spPr/>
    </dgm:pt>
    <dgm:pt modelId="{773487D3-FD5F-4BC8-B199-32F057B5B653}" type="pres">
      <dgm:prSet presAssocID="{9A955FC2-947E-4957-A134-69D7E5E415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4C0D7FDA-05A3-4B3C-911C-4E8C4C1CC74B}" type="pres">
      <dgm:prSet presAssocID="{9A955FC2-947E-4957-A134-69D7E5E41546}" presName="iconSpace" presStyleCnt="0"/>
      <dgm:spPr/>
    </dgm:pt>
    <dgm:pt modelId="{BEE14710-A333-466D-BA93-4802AB96271B}" type="pres">
      <dgm:prSet presAssocID="{9A955FC2-947E-4957-A134-69D7E5E41546}" presName="parTx" presStyleLbl="revTx" presStyleIdx="2" presStyleCnt="8">
        <dgm:presLayoutVars>
          <dgm:chMax val="0"/>
          <dgm:chPref val="0"/>
        </dgm:presLayoutVars>
      </dgm:prSet>
      <dgm:spPr/>
    </dgm:pt>
    <dgm:pt modelId="{8911E3B5-B3F8-495D-961D-45D780275FA3}" type="pres">
      <dgm:prSet presAssocID="{9A955FC2-947E-4957-A134-69D7E5E41546}" presName="txSpace" presStyleCnt="0"/>
      <dgm:spPr/>
    </dgm:pt>
    <dgm:pt modelId="{E5CAD2A4-7121-42C3-A4EC-9885372DB66B}" type="pres">
      <dgm:prSet presAssocID="{9A955FC2-947E-4957-A134-69D7E5E41546}" presName="desTx" presStyleLbl="revTx" presStyleIdx="3" presStyleCnt="8">
        <dgm:presLayoutVars/>
      </dgm:prSet>
      <dgm:spPr/>
    </dgm:pt>
    <dgm:pt modelId="{1621F9CF-728A-46A0-AFC0-A5F58490D2CF}" type="pres">
      <dgm:prSet presAssocID="{FC592079-B76C-401A-9249-3ECB1670BB26}" presName="sibTrans" presStyleCnt="0"/>
      <dgm:spPr/>
    </dgm:pt>
    <dgm:pt modelId="{28E5F8F7-85AE-4129-A666-690B74EC8949}" type="pres">
      <dgm:prSet presAssocID="{CE43E815-6F02-4D7A-BD5F-6AA8B0334E81}" presName="compNode" presStyleCnt="0"/>
      <dgm:spPr/>
    </dgm:pt>
    <dgm:pt modelId="{5472B1C1-3163-4023-A8BA-FA9B859BFABB}" type="pres">
      <dgm:prSet presAssocID="{CE43E815-6F02-4D7A-BD5F-6AA8B0334E8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9000" b="-19000"/>
          </a:stretch>
        </a:blipFill>
        <a:ln>
          <a:noFill/>
        </a:ln>
      </dgm:spPr>
      <dgm:extLst>
        <a:ext uri="{E40237B7-FDA0-4F09-8148-C483321AD2D9}">
          <dgm14:cNvPr xmlns:dgm14="http://schemas.microsoft.com/office/drawing/2010/diagram" id="0" name="" descr="Car with solid fill"/>
        </a:ext>
      </dgm:extLst>
    </dgm:pt>
    <dgm:pt modelId="{772D31C2-DF64-422D-91E3-FBF40B6BA04E}" type="pres">
      <dgm:prSet presAssocID="{CE43E815-6F02-4D7A-BD5F-6AA8B0334E81}" presName="iconSpace" presStyleCnt="0"/>
      <dgm:spPr/>
    </dgm:pt>
    <dgm:pt modelId="{BE5B6567-A92B-456B-9900-9D268668E761}" type="pres">
      <dgm:prSet presAssocID="{CE43E815-6F02-4D7A-BD5F-6AA8B0334E81}" presName="parTx" presStyleLbl="revTx" presStyleIdx="4" presStyleCnt="8">
        <dgm:presLayoutVars>
          <dgm:chMax val="0"/>
          <dgm:chPref val="0"/>
        </dgm:presLayoutVars>
      </dgm:prSet>
      <dgm:spPr/>
    </dgm:pt>
    <dgm:pt modelId="{1E3584E4-8229-4373-B402-DDED1FF5B3AE}" type="pres">
      <dgm:prSet presAssocID="{CE43E815-6F02-4D7A-BD5F-6AA8B0334E81}" presName="txSpace" presStyleCnt="0"/>
      <dgm:spPr/>
    </dgm:pt>
    <dgm:pt modelId="{A69FE05E-3DBD-4087-9412-1C48339D6E64}" type="pres">
      <dgm:prSet presAssocID="{CE43E815-6F02-4D7A-BD5F-6AA8B0334E81}" presName="desTx" presStyleLbl="revTx" presStyleIdx="5" presStyleCnt="8">
        <dgm:presLayoutVars/>
      </dgm:prSet>
      <dgm:spPr/>
    </dgm:pt>
    <dgm:pt modelId="{AE5C28A9-D403-4ED3-B6A4-1B722260E70D}" type="pres">
      <dgm:prSet presAssocID="{FD75BC6A-5411-4FFE-8D8B-8617DC5D9E68}" presName="sibTrans" presStyleCnt="0"/>
      <dgm:spPr/>
    </dgm:pt>
    <dgm:pt modelId="{4EB8B069-87D9-47DE-ACB5-92FFBF3072C6}" type="pres">
      <dgm:prSet presAssocID="{4461062B-8099-47D3-A0A6-39EC3653816A}" presName="compNode" presStyleCnt="0"/>
      <dgm:spPr/>
    </dgm:pt>
    <dgm:pt modelId="{DBDB5E51-0AE9-47A5-A3F5-89FF4AB958E4}" type="pres">
      <dgm:prSet presAssocID="{4461062B-8099-47D3-A0A6-39EC3653816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uge"/>
        </a:ext>
      </dgm:extLst>
    </dgm:pt>
    <dgm:pt modelId="{EAF4ADC0-3C8A-4C8F-9A3C-6A4170E59FEC}" type="pres">
      <dgm:prSet presAssocID="{4461062B-8099-47D3-A0A6-39EC3653816A}" presName="iconSpace" presStyleCnt="0"/>
      <dgm:spPr/>
    </dgm:pt>
    <dgm:pt modelId="{E7BC78AA-A491-4519-B614-9713C4E1830C}" type="pres">
      <dgm:prSet presAssocID="{4461062B-8099-47D3-A0A6-39EC3653816A}" presName="parTx" presStyleLbl="revTx" presStyleIdx="6" presStyleCnt="8">
        <dgm:presLayoutVars>
          <dgm:chMax val="0"/>
          <dgm:chPref val="0"/>
        </dgm:presLayoutVars>
      </dgm:prSet>
      <dgm:spPr/>
    </dgm:pt>
    <dgm:pt modelId="{FA194607-135B-4AFA-A4A9-9CBDB77FD1CC}" type="pres">
      <dgm:prSet presAssocID="{4461062B-8099-47D3-A0A6-39EC3653816A}" presName="txSpace" presStyleCnt="0"/>
      <dgm:spPr/>
    </dgm:pt>
    <dgm:pt modelId="{BA67D1EA-FFD6-407E-8538-7A752EDB2FBC}" type="pres">
      <dgm:prSet presAssocID="{4461062B-8099-47D3-A0A6-39EC3653816A}" presName="desTx" presStyleLbl="revTx" presStyleIdx="7" presStyleCnt="8">
        <dgm:presLayoutVars/>
      </dgm:prSet>
      <dgm:spPr/>
    </dgm:pt>
  </dgm:ptLst>
  <dgm:cxnLst>
    <dgm:cxn modelId="{D47E0600-36D5-4714-9763-1DC947D0DD46}" srcId="{98EADF38-66AF-4793-BA8D-1E7CDFAB9604}" destId="{9A955FC2-947E-4957-A134-69D7E5E41546}" srcOrd="1" destOrd="0" parTransId="{A18EE032-0E93-4EB5-9606-9569A41796C6}" sibTransId="{FC592079-B76C-401A-9249-3ECB1670BB26}"/>
    <dgm:cxn modelId="{A1944B06-17D0-460F-80F3-BED4F1DC750E}" srcId="{9C08C022-D5F3-4D36-A0F2-472E159B6437}" destId="{61EA969F-F9AF-4CF4-BCFB-4D6A2F86E6D7}" srcOrd="1" destOrd="0" parTransId="{548DC279-D6F8-4B6A-9A68-F3632577AF93}" sibTransId="{3A688722-6FAA-46C5-84F9-4A94A56F9D71}"/>
    <dgm:cxn modelId="{2122DB14-80F3-4A84-85FB-46A4B7053E20}" srcId="{98EADF38-66AF-4793-BA8D-1E7CDFAB9604}" destId="{9C08C022-D5F3-4D36-A0F2-472E159B6437}" srcOrd="0" destOrd="0" parTransId="{6E68A040-82E0-4150-9E34-57509A79638E}" sibTransId="{AC4E28F2-644A-4D5A-82E2-E3BB09781F73}"/>
    <dgm:cxn modelId="{4559B815-83EA-463F-8F4D-0C02665244B6}" type="presOf" srcId="{61EA969F-F9AF-4CF4-BCFB-4D6A2F86E6D7}" destId="{78A47E94-E862-4C82-ABE0-5D747CDCA6CC}" srcOrd="0" destOrd="1" presId="urn:microsoft.com/office/officeart/2018/2/layout/IconLabelDescriptionList"/>
    <dgm:cxn modelId="{00EBA61B-2190-4634-9446-B0E419175B71}" srcId="{98EADF38-66AF-4793-BA8D-1E7CDFAB9604}" destId="{CE43E815-6F02-4D7A-BD5F-6AA8B0334E81}" srcOrd="2" destOrd="0" parTransId="{3991584A-5897-427D-B847-32557BF6567C}" sibTransId="{FD75BC6A-5411-4FFE-8D8B-8617DC5D9E68}"/>
    <dgm:cxn modelId="{6DBCE524-897E-435D-B99E-79C57AFD51AE}" type="presOf" srcId="{9C08C022-D5F3-4D36-A0F2-472E159B6437}" destId="{ACEEE136-E33D-4B12-BF9E-810200DFE8E1}" srcOrd="0" destOrd="0" presId="urn:microsoft.com/office/officeart/2018/2/layout/IconLabelDescriptionList"/>
    <dgm:cxn modelId="{BBEBD077-3CED-4332-9C80-61FB6E82CC67}" type="presOf" srcId="{9AE7DB0F-47C0-44A5-B301-A347706B9234}" destId="{78A47E94-E862-4C82-ABE0-5D747CDCA6CC}" srcOrd="0" destOrd="0" presId="urn:microsoft.com/office/officeart/2018/2/layout/IconLabelDescriptionList"/>
    <dgm:cxn modelId="{16C6F57C-9EC0-4195-A9AC-EF07DBB9EC37}" type="presOf" srcId="{98EADF38-66AF-4793-BA8D-1E7CDFAB9604}" destId="{085ECCE0-F75A-4E16-90B8-DC641531DECC}" srcOrd="0" destOrd="0" presId="urn:microsoft.com/office/officeart/2018/2/layout/IconLabelDescriptionList"/>
    <dgm:cxn modelId="{4D237EAF-7C4A-49AE-81DD-BF9B4616F331}" type="presOf" srcId="{9A955FC2-947E-4957-A134-69D7E5E41546}" destId="{BEE14710-A333-466D-BA93-4802AB96271B}" srcOrd="0" destOrd="0" presId="urn:microsoft.com/office/officeart/2018/2/layout/IconLabelDescriptionList"/>
    <dgm:cxn modelId="{751F8FB6-5A81-48D8-897B-F41D803EE568}" srcId="{98EADF38-66AF-4793-BA8D-1E7CDFAB9604}" destId="{4461062B-8099-47D3-A0A6-39EC3653816A}" srcOrd="3" destOrd="0" parTransId="{804B36ED-99E1-4093-A972-C926A77F5866}" sibTransId="{92E9B147-D5EF-40E6-B88F-28069F4DD714}"/>
    <dgm:cxn modelId="{31B286C4-5E08-4B19-BC9C-8937B977E91A}" type="presOf" srcId="{CE43E815-6F02-4D7A-BD5F-6AA8B0334E81}" destId="{BE5B6567-A92B-456B-9900-9D268668E761}" srcOrd="0" destOrd="0" presId="urn:microsoft.com/office/officeart/2018/2/layout/IconLabelDescriptionList"/>
    <dgm:cxn modelId="{C6237CDE-7CB7-483A-B8FE-C862DFACA9A6}" type="presOf" srcId="{4461062B-8099-47D3-A0A6-39EC3653816A}" destId="{E7BC78AA-A491-4519-B614-9713C4E1830C}" srcOrd="0" destOrd="0" presId="urn:microsoft.com/office/officeart/2018/2/layout/IconLabelDescriptionList"/>
    <dgm:cxn modelId="{ABBA2BEE-6BAE-463F-87FF-9E5F6B97887D}" srcId="{9C08C022-D5F3-4D36-A0F2-472E159B6437}" destId="{9AE7DB0F-47C0-44A5-B301-A347706B9234}" srcOrd="0" destOrd="0" parTransId="{5B8877B5-90AD-4AA2-81B8-EB7C0D4253E2}" sibTransId="{6B70438A-3A73-486E-94DA-8C672467C524}"/>
    <dgm:cxn modelId="{B36DC133-1050-4A5E-9C77-F269AFEB0E5A}" type="presParOf" srcId="{085ECCE0-F75A-4E16-90B8-DC641531DECC}" destId="{1ADC88CC-CAAE-4DB2-8030-DF9CDC4D73D8}" srcOrd="0" destOrd="0" presId="urn:microsoft.com/office/officeart/2018/2/layout/IconLabelDescriptionList"/>
    <dgm:cxn modelId="{319C5FAC-1040-416F-A5C1-630970E2A920}" type="presParOf" srcId="{1ADC88CC-CAAE-4DB2-8030-DF9CDC4D73D8}" destId="{72626360-C32C-46FC-98F8-A149B971C5EA}" srcOrd="0" destOrd="0" presId="urn:microsoft.com/office/officeart/2018/2/layout/IconLabelDescriptionList"/>
    <dgm:cxn modelId="{73514E8E-5F53-422A-A1A4-C15284A0AA02}" type="presParOf" srcId="{1ADC88CC-CAAE-4DB2-8030-DF9CDC4D73D8}" destId="{451DB3B6-4AEA-4FE8-AE34-FBC802D78B8E}" srcOrd="1" destOrd="0" presId="urn:microsoft.com/office/officeart/2018/2/layout/IconLabelDescriptionList"/>
    <dgm:cxn modelId="{3137F5C5-AE2D-4F97-A781-3E5FCA32D96F}" type="presParOf" srcId="{1ADC88CC-CAAE-4DB2-8030-DF9CDC4D73D8}" destId="{ACEEE136-E33D-4B12-BF9E-810200DFE8E1}" srcOrd="2" destOrd="0" presId="urn:microsoft.com/office/officeart/2018/2/layout/IconLabelDescriptionList"/>
    <dgm:cxn modelId="{69C636FB-E7AF-4DA5-8225-59D672AB648F}" type="presParOf" srcId="{1ADC88CC-CAAE-4DB2-8030-DF9CDC4D73D8}" destId="{836F64D0-32A5-4F5C-BEBF-C0868FFB39C5}" srcOrd="3" destOrd="0" presId="urn:microsoft.com/office/officeart/2018/2/layout/IconLabelDescriptionList"/>
    <dgm:cxn modelId="{F3CB9463-93F6-4C33-8A2A-EB10BFAA3825}" type="presParOf" srcId="{1ADC88CC-CAAE-4DB2-8030-DF9CDC4D73D8}" destId="{78A47E94-E862-4C82-ABE0-5D747CDCA6CC}" srcOrd="4" destOrd="0" presId="urn:microsoft.com/office/officeart/2018/2/layout/IconLabelDescriptionList"/>
    <dgm:cxn modelId="{C42532CC-903E-42F9-8EC7-8D036797118F}" type="presParOf" srcId="{085ECCE0-F75A-4E16-90B8-DC641531DECC}" destId="{D90D3746-6B08-40C6-BAF2-34DA8A0D8E57}" srcOrd="1" destOrd="0" presId="urn:microsoft.com/office/officeart/2018/2/layout/IconLabelDescriptionList"/>
    <dgm:cxn modelId="{62DC841C-DCC5-4FB7-BBFC-A107E83EC813}" type="presParOf" srcId="{085ECCE0-F75A-4E16-90B8-DC641531DECC}" destId="{81D9C509-443B-46B6-AD31-636248045999}" srcOrd="2" destOrd="0" presId="urn:microsoft.com/office/officeart/2018/2/layout/IconLabelDescriptionList"/>
    <dgm:cxn modelId="{5B58066D-78A1-4BBE-BD03-31A41E9C7401}" type="presParOf" srcId="{81D9C509-443B-46B6-AD31-636248045999}" destId="{773487D3-FD5F-4BC8-B199-32F057B5B653}" srcOrd="0" destOrd="0" presId="urn:microsoft.com/office/officeart/2018/2/layout/IconLabelDescriptionList"/>
    <dgm:cxn modelId="{B923D531-6EA8-4955-88FB-6D6EE6A8358A}" type="presParOf" srcId="{81D9C509-443B-46B6-AD31-636248045999}" destId="{4C0D7FDA-05A3-4B3C-911C-4E8C4C1CC74B}" srcOrd="1" destOrd="0" presId="urn:microsoft.com/office/officeart/2018/2/layout/IconLabelDescriptionList"/>
    <dgm:cxn modelId="{B67D683D-AD8F-44D2-8365-47786DC88866}" type="presParOf" srcId="{81D9C509-443B-46B6-AD31-636248045999}" destId="{BEE14710-A333-466D-BA93-4802AB96271B}" srcOrd="2" destOrd="0" presId="urn:microsoft.com/office/officeart/2018/2/layout/IconLabelDescriptionList"/>
    <dgm:cxn modelId="{6E726710-BBFE-40E6-A526-D0B7289D4DA6}" type="presParOf" srcId="{81D9C509-443B-46B6-AD31-636248045999}" destId="{8911E3B5-B3F8-495D-961D-45D780275FA3}" srcOrd="3" destOrd="0" presId="urn:microsoft.com/office/officeart/2018/2/layout/IconLabelDescriptionList"/>
    <dgm:cxn modelId="{CD732C2A-AF6D-459B-B805-7770F675689F}" type="presParOf" srcId="{81D9C509-443B-46B6-AD31-636248045999}" destId="{E5CAD2A4-7121-42C3-A4EC-9885372DB66B}" srcOrd="4" destOrd="0" presId="urn:microsoft.com/office/officeart/2018/2/layout/IconLabelDescriptionList"/>
    <dgm:cxn modelId="{8C549784-7BF9-4817-AB72-2109C2715E26}" type="presParOf" srcId="{085ECCE0-F75A-4E16-90B8-DC641531DECC}" destId="{1621F9CF-728A-46A0-AFC0-A5F58490D2CF}" srcOrd="3" destOrd="0" presId="urn:microsoft.com/office/officeart/2018/2/layout/IconLabelDescriptionList"/>
    <dgm:cxn modelId="{96426972-FC8D-47FD-BCE0-90CFD3C37DF2}" type="presParOf" srcId="{085ECCE0-F75A-4E16-90B8-DC641531DECC}" destId="{28E5F8F7-85AE-4129-A666-690B74EC8949}" srcOrd="4" destOrd="0" presId="urn:microsoft.com/office/officeart/2018/2/layout/IconLabelDescriptionList"/>
    <dgm:cxn modelId="{EA37BF3D-E096-4790-9422-BDA5B5A880CD}" type="presParOf" srcId="{28E5F8F7-85AE-4129-A666-690B74EC8949}" destId="{5472B1C1-3163-4023-A8BA-FA9B859BFABB}" srcOrd="0" destOrd="0" presId="urn:microsoft.com/office/officeart/2018/2/layout/IconLabelDescriptionList"/>
    <dgm:cxn modelId="{01E5AD31-71C9-4B99-BED4-05752995434F}" type="presParOf" srcId="{28E5F8F7-85AE-4129-A666-690B74EC8949}" destId="{772D31C2-DF64-422D-91E3-FBF40B6BA04E}" srcOrd="1" destOrd="0" presId="urn:microsoft.com/office/officeart/2018/2/layout/IconLabelDescriptionList"/>
    <dgm:cxn modelId="{68D5B371-AEF2-4766-B6B2-5270DECDB0D5}" type="presParOf" srcId="{28E5F8F7-85AE-4129-A666-690B74EC8949}" destId="{BE5B6567-A92B-456B-9900-9D268668E761}" srcOrd="2" destOrd="0" presId="urn:microsoft.com/office/officeart/2018/2/layout/IconLabelDescriptionList"/>
    <dgm:cxn modelId="{E372C52E-89B8-4D86-BEB7-32349DE3C17C}" type="presParOf" srcId="{28E5F8F7-85AE-4129-A666-690B74EC8949}" destId="{1E3584E4-8229-4373-B402-DDED1FF5B3AE}" srcOrd="3" destOrd="0" presId="urn:microsoft.com/office/officeart/2018/2/layout/IconLabelDescriptionList"/>
    <dgm:cxn modelId="{209CBBB3-F28F-4F5A-A2BE-51C0D3B1EB67}" type="presParOf" srcId="{28E5F8F7-85AE-4129-A666-690B74EC8949}" destId="{A69FE05E-3DBD-4087-9412-1C48339D6E64}" srcOrd="4" destOrd="0" presId="urn:microsoft.com/office/officeart/2018/2/layout/IconLabelDescriptionList"/>
    <dgm:cxn modelId="{22367DFA-89AB-45BA-848D-A23889D1333E}" type="presParOf" srcId="{085ECCE0-F75A-4E16-90B8-DC641531DECC}" destId="{AE5C28A9-D403-4ED3-B6A4-1B722260E70D}" srcOrd="5" destOrd="0" presId="urn:microsoft.com/office/officeart/2018/2/layout/IconLabelDescriptionList"/>
    <dgm:cxn modelId="{AB6AD2FF-08BA-462A-B1DE-0755E253E71F}" type="presParOf" srcId="{085ECCE0-F75A-4E16-90B8-DC641531DECC}" destId="{4EB8B069-87D9-47DE-ACB5-92FFBF3072C6}" srcOrd="6" destOrd="0" presId="urn:microsoft.com/office/officeart/2018/2/layout/IconLabelDescriptionList"/>
    <dgm:cxn modelId="{75ACF0D7-036E-4280-B9B1-C6EBE4B008A6}" type="presParOf" srcId="{4EB8B069-87D9-47DE-ACB5-92FFBF3072C6}" destId="{DBDB5E51-0AE9-47A5-A3F5-89FF4AB958E4}" srcOrd="0" destOrd="0" presId="urn:microsoft.com/office/officeart/2018/2/layout/IconLabelDescriptionList"/>
    <dgm:cxn modelId="{D3715D1C-F2D5-4132-A52D-C416B918EEB1}" type="presParOf" srcId="{4EB8B069-87D9-47DE-ACB5-92FFBF3072C6}" destId="{EAF4ADC0-3C8A-4C8F-9A3C-6A4170E59FEC}" srcOrd="1" destOrd="0" presId="urn:microsoft.com/office/officeart/2018/2/layout/IconLabelDescriptionList"/>
    <dgm:cxn modelId="{47D0DD77-68C3-474A-A160-866DF87D4242}" type="presParOf" srcId="{4EB8B069-87D9-47DE-ACB5-92FFBF3072C6}" destId="{E7BC78AA-A491-4519-B614-9713C4E1830C}" srcOrd="2" destOrd="0" presId="urn:microsoft.com/office/officeart/2018/2/layout/IconLabelDescriptionList"/>
    <dgm:cxn modelId="{AACDC5BA-624B-4855-B3DA-9D444C576D4A}" type="presParOf" srcId="{4EB8B069-87D9-47DE-ACB5-92FFBF3072C6}" destId="{FA194607-135B-4AFA-A4A9-9CBDB77FD1CC}" srcOrd="3" destOrd="0" presId="urn:microsoft.com/office/officeart/2018/2/layout/IconLabelDescriptionList"/>
    <dgm:cxn modelId="{10E8B7C8-142F-4AC6-A125-44F57B6CBFB5}" type="presParOf" srcId="{4EB8B069-87D9-47DE-ACB5-92FFBF3072C6}" destId="{BA67D1EA-FFD6-407E-8538-7A752EDB2FBC}" srcOrd="4" destOrd="0" presId="urn:microsoft.com/office/officeart/2018/2/layout/IconLabelDescrip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3EF868C-C0EB-4E51-AACA-0C41500454B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9F46875-B8AC-456F-B30B-C29FB9E95C91}">
      <dgm:prSet phldrT="[Text]" custT="1"/>
      <dgm:spPr/>
      <dgm:t>
        <a:bodyPr/>
        <a:lstStyle/>
        <a:p>
          <a:pPr>
            <a:lnSpc>
              <a:spcPct val="100000"/>
            </a:lnSpc>
          </a:pPr>
          <a:r>
            <a:rPr lang="en-US" sz="3200" b="1">
              <a:solidFill>
                <a:schemeClr val="bg1"/>
              </a:solidFill>
              <a:latin typeface="Google Sans"/>
              <a:ea typeface="+mn-ea"/>
              <a:cs typeface="+mn-cs"/>
            </a:rPr>
            <a:t>Advantages</a:t>
          </a:r>
          <a:endParaRPr lang="en-US" sz="3200" dirty="0">
            <a:solidFill>
              <a:schemeClr val="bg1"/>
            </a:solidFill>
          </a:endParaRPr>
        </a:p>
      </dgm:t>
    </dgm:pt>
    <dgm:pt modelId="{6D3D5334-C895-48D7-973A-325D76ECD7B3}" type="parTrans" cxnId="{21FEB3C0-715D-4C6A-A3E1-EC8A6426640B}">
      <dgm:prSet/>
      <dgm:spPr/>
      <dgm:t>
        <a:bodyPr/>
        <a:lstStyle/>
        <a:p>
          <a:endParaRPr lang="en-US"/>
        </a:p>
      </dgm:t>
    </dgm:pt>
    <dgm:pt modelId="{1FCC3460-7CA1-4BB3-A1B5-2A0878F4647C}" type="sibTrans" cxnId="{21FEB3C0-715D-4C6A-A3E1-EC8A6426640B}">
      <dgm:prSet/>
      <dgm:spPr/>
      <dgm:t>
        <a:bodyPr/>
        <a:lstStyle/>
        <a:p>
          <a:endParaRPr lang="en-US"/>
        </a:p>
      </dgm:t>
    </dgm:pt>
    <dgm:pt modelId="{86635532-DB2F-423A-8610-AEA39ED7085E}">
      <dgm:prSet phldrT="[Text]" custT="1"/>
      <dgm:spPr/>
      <dgm:t>
        <a:bodyPr/>
        <a:lstStyle/>
        <a:p>
          <a:pPr>
            <a:lnSpc>
              <a:spcPct val="100000"/>
            </a:lnSpc>
            <a:buFont typeface="Arial" panose="020B0604020202020204" pitchFamily="34" charset="0"/>
            <a:buChar char="•"/>
          </a:pPr>
          <a:r>
            <a:rPr lang="en-US" sz="1800" dirty="0">
              <a:solidFill>
                <a:schemeClr val="bg1"/>
              </a:solidFill>
              <a:latin typeface="Google Sans"/>
              <a:ea typeface="+mn-ea"/>
              <a:cs typeface="+mn-cs"/>
            </a:rPr>
            <a:t>Simple to calculate with only 20 samples</a:t>
          </a:r>
          <a:endParaRPr lang="en-US" sz="1800" dirty="0">
            <a:solidFill>
              <a:schemeClr val="bg1"/>
            </a:solidFill>
          </a:endParaRPr>
        </a:p>
      </dgm:t>
    </dgm:pt>
    <dgm:pt modelId="{CEBE3DDE-E82D-4900-B69C-D4BB94C5FD82}" type="parTrans" cxnId="{1AC1533F-AC66-4446-A1EE-8A0536978E9F}">
      <dgm:prSet/>
      <dgm:spPr/>
      <dgm:t>
        <a:bodyPr/>
        <a:lstStyle/>
        <a:p>
          <a:endParaRPr lang="en-US"/>
        </a:p>
      </dgm:t>
    </dgm:pt>
    <dgm:pt modelId="{A7C3D770-0A58-4A29-9F10-9BF7D969AD71}" type="sibTrans" cxnId="{1AC1533F-AC66-4446-A1EE-8A0536978E9F}">
      <dgm:prSet/>
      <dgm:spPr/>
      <dgm:t>
        <a:bodyPr/>
        <a:lstStyle/>
        <a:p>
          <a:endParaRPr lang="en-US"/>
        </a:p>
      </dgm:t>
    </dgm:pt>
    <dgm:pt modelId="{1B934F91-AD2E-4155-86D8-C4BCD6DFD77D}">
      <dgm:prSet custT="1"/>
      <dgm:spPr/>
      <dgm:t>
        <a:bodyPr/>
        <a:lstStyle/>
        <a:p>
          <a:pPr>
            <a:lnSpc>
              <a:spcPct val="100000"/>
            </a:lnSpc>
            <a:buNone/>
          </a:pPr>
          <a:r>
            <a:rPr lang="en-US" sz="1800">
              <a:solidFill>
                <a:schemeClr val="bg1"/>
              </a:solidFill>
              <a:latin typeface="Google Sans"/>
              <a:ea typeface="+mn-ea"/>
              <a:cs typeface="+mn-cs"/>
            </a:rPr>
            <a:t>Achieves good accuracy compared to previous studies</a:t>
          </a:r>
          <a:endParaRPr lang="en-US" sz="1800" dirty="0">
            <a:solidFill>
              <a:schemeClr val="bg1"/>
            </a:solidFill>
            <a:latin typeface="Google Sans"/>
            <a:ea typeface="+mn-ea"/>
            <a:cs typeface="+mn-cs"/>
          </a:endParaRPr>
        </a:p>
      </dgm:t>
    </dgm:pt>
    <dgm:pt modelId="{7A831D14-5D3C-42F5-8E7E-D45E5F435979}" type="parTrans" cxnId="{99D01CF9-C02F-47F8-B501-4339312F1D38}">
      <dgm:prSet/>
      <dgm:spPr/>
      <dgm:t>
        <a:bodyPr/>
        <a:lstStyle/>
        <a:p>
          <a:endParaRPr lang="en-US"/>
        </a:p>
      </dgm:t>
    </dgm:pt>
    <dgm:pt modelId="{7275119C-C586-4605-8092-61F675B2F09D}" type="sibTrans" cxnId="{99D01CF9-C02F-47F8-B501-4339312F1D38}">
      <dgm:prSet/>
      <dgm:spPr/>
      <dgm:t>
        <a:bodyPr/>
        <a:lstStyle/>
        <a:p>
          <a:endParaRPr lang="en-US"/>
        </a:p>
      </dgm:t>
    </dgm:pt>
    <dgm:pt modelId="{6DD77499-DBC9-4B88-AA2A-679F2EBBC17A}">
      <dgm:prSet custT="1"/>
      <dgm:spPr/>
      <dgm:t>
        <a:bodyPr/>
        <a:lstStyle/>
        <a:p>
          <a:pPr>
            <a:lnSpc>
              <a:spcPct val="100000"/>
            </a:lnSpc>
          </a:pPr>
          <a:r>
            <a:rPr lang="en-US" sz="3200" b="1">
              <a:solidFill>
                <a:schemeClr val="bg1"/>
              </a:solidFill>
              <a:latin typeface="Google Sans"/>
              <a:ea typeface="+mn-ea"/>
              <a:cs typeface="+mn-cs"/>
            </a:rPr>
            <a:t>Limitations</a:t>
          </a:r>
          <a:endParaRPr lang="en-US" sz="3200" dirty="0">
            <a:solidFill>
              <a:schemeClr val="bg1"/>
            </a:solidFill>
          </a:endParaRPr>
        </a:p>
      </dgm:t>
    </dgm:pt>
    <dgm:pt modelId="{7810655E-8923-4151-9773-436264927B76}" type="parTrans" cxnId="{28B63A02-43D8-41B1-8106-79330BC8FB18}">
      <dgm:prSet/>
      <dgm:spPr/>
      <dgm:t>
        <a:bodyPr/>
        <a:lstStyle/>
        <a:p>
          <a:endParaRPr lang="en-US"/>
        </a:p>
      </dgm:t>
    </dgm:pt>
    <dgm:pt modelId="{5AA0BFFC-4F56-4BD6-99F6-877CE8F0074A}" type="sibTrans" cxnId="{28B63A02-43D8-41B1-8106-79330BC8FB18}">
      <dgm:prSet/>
      <dgm:spPr/>
      <dgm:t>
        <a:bodyPr/>
        <a:lstStyle/>
        <a:p>
          <a:endParaRPr lang="en-US"/>
        </a:p>
      </dgm:t>
    </dgm:pt>
    <dgm:pt modelId="{4AB57655-AFE5-48FA-A38E-F0FD00857D6E}">
      <dgm:prSet custT="1"/>
      <dgm:spPr/>
      <dgm:t>
        <a:bodyPr/>
        <a:lstStyle/>
        <a:p>
          <a:pPr>
            <a:lnSpc>
              <a:spcPct val="100000"/>
            </a:lnSpc>
          </a:pPr>
          <a:r>
            <a:rPr lang="en-US" sz="1800">
              <a:solidFill>
                <a:schemeClr val="bg1"/>
              </a:solidFill>
              <a:latin typeface="Google Sans"/>
              <a:ea typeface="+mn-ea"/>
              <a:cs typeface="+mn-cs"/>
            </a:rPr>
            <a:t>Vehicle detection and wheel tracking failures due to occlusions from other vehicles</a:t>
          </a:r>
          <a:endParaRPr lang="en-US" sz="1800">
            <a:solidFill>
              <a:schemeClr val="bg1"/>
            </a:solidFill>
          </a:endParaRPr>
        </a:p>
      </dgm:t>
    </dgm:pt>
    <dgm:pt modelId="{6ED78DD2-EA1B-4F21-8FEF-ABC5EC7D539B}" type="parTrans" cxnId="{5241335A-095C-4709-9D27-83DA785DEC82}">
      <dgm:prSet/>
      <dgm:spPr/>
      <dgm:t>
        <a:bodyPr/>
        <a:lstStyle/>
        <a:p>
          <a:endParaRPr lang="en-US"/>
        </a:p>
      </dgm:t>
    </dgm:pt>
    <dgm:pt modelId="{B4A1D11D-FCF8-466B-8CB4-AB369AE15DD1}" type="sibTrans" cxnId="{5241335A-095C-4709-9D27-83DA785DEC82}">
      <dgm:prSet/>
      <dgm:spPr/>
      <dgm:t>
        <a:bodyPr/>
        <a:lstStyle/>
        <a:p>
          <a:endParaRPr lang="en-US"/>
        </a:p>
      </dgm:t>
    </dgm:pt>
    <dgm:pt modelId="{226A3101-41D9-440E-983D-13CF046519C9}">
      <dgm:prSet custT="1"/>
      <dgm:spPr/>
      <dgm:t>
        <a:bodyPr/>
        <a:lstStyle/>
        <a:p>
          <a:pPr>
            <a:lnSpc>
              <a:spcPct val="100000"/>
            </a:lnSpc>
          </a:pPr>
          <a:r>
            <a:rPr lang="en-US" sz="1800">
              <a:solidFill>
                <a:schemeClr val="bg1"/>
              </a:solidFill>
              <a:latin typeface="Google Sans"/>
              <a:ea typeface="+mn-ea"/>
              <a:cs typeface="+mn-cs"/>
            </a:rPr>
            <a:t>Missing vehicle detection during intrusion line crossing can lead to significant errors</a:t>
          </a:r>
        </a:p>
      </dgm:t>
    </dgm:pt>
    <dgm:pt modelId="{0699F3C5-1AC5-41F5-BC8C-6736A01C02F9}" type="parTrans" cxnId="{70905234-0BA2-4204-B2DD-E53D0F8B2340}">
      <dgm:prSet/>
      <dgm:spPr/>
      <dgm:t>
        <a:bodyPr/>
        <a:lstStyle/>
        <a:p>
          <a:endParaRPr lang="en-US"/>
        </a:p>
      </dgm:t>
    </dgm:pt>
    <dgm:pt modelId="{AD9DA16B-331C-4FDB-B154-C84A51D1ED72}" type="sibTrans" cxnId="{70905234-0BA2-4204-B2DD-E53D0F8B2340}">
      <dgm:prSet/>
      <dgm:spPr/>
      <dgm:t>
        <a:bodyPr/>
        <a:lstStyle/>
        <a:p>
          <a:endParaRPr lang="en-US"/>
        </a:p>
      </dgm:t>
    </dgm:pt>
    <dgm:pt modelId="{97F7E51A-9B74-42FA-8D21-B24013BA4796}" type="pres">
      <dgm:prSet presAssocID="{63EF868C-C0EB-4E51-AACA-0C41500454B3}" presName="root" presStyleCnt="0">
        <dgm:presLayoutVars>
          <dgm:dir/>
          <dgm:resizeHandles val="exact"/>
        </dgm:presLayoutVars>
      </dgm:prSet>
      <dgm:spPr/>
    </dgm:pt>
    <dgm:pt modelId="{E49EE456-76DD-4899-90A2-B27DE9995688}" type="pres">
      <dgm:prSet presAssocID="{59F46875-B8AC-456F-B30B-C29FB9E95C91}" presName="compNode" presStyleCnt="0"/>
      <dgm:spPr/>
    </dgm:pt>
    <dgm:pt modelId="{2B9C4F80-B3F2-49A4-A48C-5084082DE70F}" type="pres">
      <dgm:prSet presAssocID="{59F46875-B8AC-456F-B30B-C29FB9E95C91}" presName="bgRect" presStyleLbl="bgShp" presStyleIdx="0" presStyleCnt="2"/>
      <dgm:spPr>
        <a:solidFill>
          <a:schemeClr val="tx1"/>
        </a:solidFill>
      </dgm:spPr>
    </dgm:pt>
    <dgm:pt modelId="{2E14A282-108F-4E36-9424-CD2D08FFE8A0}" type="pres">
      <dgm:prSet presAssocID="{59F46875-B8AC-456F-B30B-C29FB9E95C9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4FADEA30-2FC6-4B51-B10B-ABB4B23C8022}" type="pres">
      <dgm:prSet presAssocID="{59F46875-B8AC-456F-B30B-C29FB9E95C91}" presName="spaceRect" presStyleCnt="0"/>
      <dgm:spPr/>
    </dgm:pt>
    <dgm:pt modelId="{96AC9A06-9D5A-404B-A684-9A0270EAB940}" type="pres">
      <dgm:prSet presAssocID="{59F46875-B8AC-456F-B30B-C29FB9E95C91}" presName="parTx" presStyleLbl="revTx" presStyleIdx="0" presStyleCnt="4">
        <dgm:presLayoutVars>
          <dgm:chMax val="0"/>
          <dgm:chPref val="0"/>
        </dgm:presLayoutVars>
      </dgm:prSet>
      <dgm:spPr/>
    </dgm:pt>
    <dgm:pt modelId="{3053E08D-C9F3-4992-AE83-915DFBDC4E9F}" type="pres">
      <dgm:prSet presAssocID="{59F46875-B8AC-456F-B30B-C29FB9E95C91}" presName="desTx" presStyleLbl="revTx" presStyleIdx="1" presStyleCnt="4">
        <dgm:presLayoutVars/>
      </dgm:prSet>
      <dgm:spPr/>
    </dgm:pt>
    <dgm:pt modelId="{4AD1F001-FCC0-4B9A-B1EA-70DF4A749279}" type="pres">
      <dgm:prSet presAssocID="{1FCC3460-7CA1-4BB3-A1B5-2A0878F4647C}" presName="sibTrans" presStyleCnt="0"/>
      <dgm:spPr/>
    </dgm:pt>
    <dgm:pt modelId="{0152ABA1-176E-43D2-8F4A-AD28866F2F26}" type="pres">
      <dgm:prSet presAssocID="{6DD77499-DBC9-4B88-AA2A-679F2EBBC17A}" presName="compNode" presStyleCnt="0"/>
      <dgm:spPr/>
    </dgm:pt>
    <dgm:pt modelId="{19BD7481-CB85-4B96-89D2-424D3F988DF9}" type="pres">
      <dgm:prSet presAssocID="{6DD77499-DBC9-4B88-AA2A-679F2EBBC17A}" presName="bgRect" presStyleLbl="bgShp" presStyleIdx="1" presStyleCnt="2"/>
      <dgm:spPr>
        <a:solidFill>
          <a:schemeClr val="tx1"/>
        </a:solidFill>
      </dgm:spPr>
    </dgm:pt>
    <dgm:pt modelId="{3268BD80-D9C2-4E2C-A037-29A26A9C7FB2}" type="pres">
      <dgm:prSet presAssocID="{6DD77499-DBC9-4B88-AA2A-679F2EBBC17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9A4057D0-A92C-4BC2-937C-8B4AB2D58C81}" type="pres">
      <dgm:prSet presAssocID="{6DD77499-DBC9-4B88-AA2A-679F2EBBC17A}" presName="spaceRect" presStyleCnt="0"/>
      <dgm:spPr/>
    </dgm:pt>
    <dgm:pt modelId="{214C6156-8507-45D0-9F96-D07AA70EBDAE}" type="pres">
      <dgm:prSet presAssocID="{6DD77499-DBC9-4B88-AA2A-679F2EBBC17A}" presName="parTx" presStyleLbl="revTx" presStyleIdx="2" presStyleCnt="4">
        <dgm:presLayoutVars>
          <dgm:chMax val="0"/>
          <dgm:chPref val="0"/>
        </dgm:presLayoutVars>
      </dgm:prSet>
      <dgm:spPr/>
    </dgm:pt>
    <dgm:pt modelId="{D96A9C97-0A86-43E1-B4F8-FC1914F731CD}" type="pres">
      <dgm:prSet presAssocID="{6DD77499-DBC9-4B88-AA2A-679F2EBBC17A}" presName="desTx" presStyleLbl="revTx" presStyleIdx="3" presStyleCnt="4">
        <dgm:presLayoutVars/>
      </dgm:prSet>
      <dgm:spPr/>
    </dgm:pt>
  </dgm:ptLst>
  <dgm:cxnLst>
    <dgm:cxn modelId="{28B63A02-43D8-41B1-8106-79330BC8FB18}" srcId="{63EF868C-C0EB-4E51-AACA-0C41500454B3}" destId="{6DD77499-DBC9-4B88-AA2A-679F2EBBC17A}" srcOrd="1" destOrd="0" parTransId="{7810655E-8923-4151-9773-436264927B76}" sibTransId="{5AA0BFFC-4F56-4BD6-99F6-877CE8F0074A}"/>
    <dgm:cxn modelId="{DBD2C022-DFC3-49FF-A57D-4EB6D66124F3}" type="presOf" srcId="{59F46875-B8AC-456F-B30B-C29FB9E95C91}" destId="{96AC9A06-9D5A-404B-A684-9A0270EAB940}" srcOrd="0" destOrd="0" presId="urn:microsoft.com/office/officeart/2018/2/layout/IconVerticalSolidList"/>
    <dgm:cxn modelId="{FD9DF524-0C38-40CF-A4D5-034F42BAB32D}" type="presOf" srcId="{226A3101-41D9-440E-983D-13CF046519C9}" destId="{D96A9C97-0A86-43E1-B4F8-FC1914F731CD}" srcOrd="0" destOrd="1" presId="urn:microsoft.com/office/officeart/2018/2/layout/IconVerticalSolidList"/>
    <dgm:cxn modelId="{70905234-0BA2-4204-B2DD-E53D0F8B2340}" srcId="{6DD77499-DBC9-4B88-AA2A-679F2EBBC17A}" destId="{226A3101-41D9-440E-983D-13CF046519C9}" srcOrd="1" destOrd="0" parTransId="{0699F3C5-1AC5-41F5-BC8C-6736A01C02F9}" sibTransId="{AD9DA16B-331C-4FDB-B154-C84A51D1ED72}"/>
    <dgm:cxn modelId="{1AC1533F-AC66-4446-A1EE-8A0536978E9F}" srcId="{59F46875-B8AC-456F-B30B-C29FB9E95C91}" destId="{86635532-DB2F-423A-8610-AEA39ED7085E}" srcOrd="0" destOrd="0" parTransId="{CEBE3DDE-E82D-4900-B69C-D4BB94C5FD82}" sibTransId="{A7C3D770-0A58-4A29-9F10-9BF7D969AD71}"/>
    <dgm:cxn modelId="{5241335A-095C-4709-9D27-83DA785DEC82}" srcId="{6DD77499-DBC9-4B88-AA2A-679F2EBBC17A}" destId="{4AB57655-AFE5-48FA-A38E-F0FD00857D6E}" srcOrd="0" destOrd="0" parTransId="{6ED78DD2-EA1B-4F21-8FEF-ABC5EC7D539B}" sibTransId="{B4A1D11D-FCF8-466B-8CB4-AB369AE15DD1}"/>
    <dgm:cxn modelId="{8F5B8781-EDAD-436E-BE00-65814BFF23F2}" type="presOf" srcId="{1B934F91-AD2E-4155-86D8-C4BCD6DFD77D}" destId="{3053E08D-C9F3-4992-AE83-915DFBDC4E9F}" srcOrd="0" destOrd="1" presId="urn:microsoft.com/office/officeart/2018/2/layout/IconVerticalSolidList"/>
    <dgm:cxn modelId="{8EA33087-DB1B-494A-AD83-5A05A7BB6C85}" type="presOf" srcId="{4AB57655-AFE5-48FA-A38E-F0FD00857D6E}" destId="{D96A9C97-0A86-43E1-B4F8-FC1914F731CD}" srcOrd="0" destOrd="0" presId="urn:microsoft.com/office/officeart/2018/2/layout/IconVerticalSolidList"/>
    <dgm:cxn modelId="{788A69A5-7E67-45B5-9FA8-B364B1EB58B9}" type="presOf" srcId="{86635532-DB2F-423A-8610-AEA39ED7085E}" destId="{3053E08D-C9F3-4992-AE83-915DFBDC4E9F}" srcOrd="0" destOrd="0" presId="urn:microsoft.com/office/officeart/2018/2/layout/IconVerticalSolidList"/>
    <dgm:cxn modelId="{21FEB3C0-715D-4C6A-A3E1-EC8A6426640B}" srcId="{63EF868C-C0EB-4E51-AACA-0C41500454B3}" destId="{59F46875-B8AC-456F-B30B-C29FB9E95C91}" srcOrd="0" destOrd="0" parTransId="{6D3D5334-C895-48D7-973A-325D76ECD7B3}" sibTransId="{1FCC3460-7CA1-4BB3-A1B5-2A0878F4647C}"/>
    <dgm:cxn modelId="{D49D0CD9-34C7-4E8A-AA96-0E4714B8C0E7}" type="presOf" srcId="{6DD77499-DBC9-4B88-AA2A-679F2EBBC17A}" destId="{214C6156-8507-45D0-9F96-D07AA70EBDAE}" srcOrd="0" destOrd="0" presId="urn:microsoft.com/office/officeart/2018/2/layout/IconVerticalSolidList"/>
    <dgm:cxn modelId="{8F99F9F8-164E-47A0-867D-8982225C1A01}" type="presOf" srcId="{63EF868C-C0EB-4E51-AACA-0C41500454B3}" destId="{97F7E51A-9B74-42FA-8D21-B24013BA4796}" srcOrd="0" destOrd="0" presId="urn:microsoft.com/office/officeart/2018/2/layout/IconVerticalSolidList"/>
    <dgm:cxn modelId="{99D01CF9-C02F-47F8-B501-4339312F1D38}" srcId="{59F46875-B8AC-456F-B30B-C29FB9E95C91}" destId="{1B934F91-AD2E-4155-86D8-C4BCD6DFD77D}" srcOrd="1" destOrd="0" parTransId="{7A831D14-5D3C-42F5-8E7E-D45E5F435979}" sibTransId="{7275119C-C586-4605-8092-61F675B2F09D}"/>
    <dgm:cxn modelId="{40B44908-B122-4B06-B22B-F3013E0DBD99}" type="presParOf" srcId="{97F7E51A-9B74-42FA-8D21-B24013BA4796}" destId="{E49EE456-76DD-4899-90A2-B27DE9995688}" srcOrd="0" destOrd="0" presId="urn:microsoft.com/office/officeart/2018/2/layout/IconVerticalSolidList"/>
    <dgm:cxn modelId="{322E224B-8EB0-4746-8372-E681B232B122}" type="presParOf" srcId="{E49EE456-76DD-4899-90A2-B27DE9995688}" destId="{2B9C4F80-B3F2-49A4-A48C-5084082DE70F}" srcOrd="0" destOrd="0" presId="urn:microsoft.com/office/officeart/2018/2/layout/IconVerticalSolidList"/>
    <dgm:cxn modelId="{CC4472BF-A998-4D2F-B177-8BB7BCAA234B}" type="presParOf" srcId="{E49EE456-76DD-4899-90A2-B27DE9995688}" destId="{2E14A282-108F-4E36-9424-CD2D08FFE8A0}" srcOrd="1" destOrd="0" presId="urn:microsoft.com/office/officeart/2018/2/layout/IconVerticalSolidList"/>
    <dgm:cxn modelId="{119B9C35-7D1A-4A23-B297-77525534C059}" type="presParOf" srcId="{E49EE456-76DD-4899-90A2-B27DE9995688}" destId="{4FADEA30-2FC6-4B51-B10B-ABB4B23C8022}" srcOrd="2" destOrd="0" presId="urn:microsoft.com/office/officeart/2018/2/layout/IconVerticalSolidList"/>
    <dgm:cxn modelId="{9088CC6D-67C9-4BEE-8DC1-AE3BA3108915}" type="presParOf" srcId="{E49EE456-76DD-4899-90A2-B27DE9995688}" destId="{96AC9A06-9D5A-404B-A684-9A0270EAB940}" srcOrd="3" destOrd="0" presId="urn:microsoft.com/office/officeart/2018/2/layout/IconVerticalSolidList"/>
    <dgm:cxn modelId="{21F5A9AD-1A90-4969-8B38-4E1E5AD9EA8A}" type="presParOf" srcId="{E49EE456-76DD-4899-90A2-B27DE9995688}" destId="{3053E08D-C9F3-4992-AE83-915DFBDC4E9F}" srcOrd="4" destOrd="0" presId="urn:microsoft.com/office/officeart/2018/2/layout/IconVerticalSolidList"/>
    <dgm:cxn modelId="{9FEB7BE5-E286-4830-B5B8-65370DCC31FF}" type="presParOf" srcId="{97F7E51A-9B74-42FA-8D21-B24013BA4796}" destId="{4AD1F001-FCC0-4B9A-B1EA-70DF4A749279}" srcOrd="1" destOrd="0" presId="urn:microsoft.com/office/officeart/2018/2/layout/IconVerticalSolidList"/>
    <dgm:cxn modelId="{6C8748D8-2F03-492D-95AF-AEFC3D09DD12}" type="presParOf" srcId="{97F7E51A-9B74-42FA-8D21-B24013BA4796}" destId="{0152ABA1-176E-43D2-8F4A-AD28866F2F26}" srcOrd="2" destOrd="0" presId="urn:microsoft.com/office/officeart/2018/2/layout/IconVerticalSolidList"/>
    <dgm:cxn modelId="{740E8951-90A0-45D9-BA51-096868804C13}" type="presParOf" srcId="{0152ABA1-176E-43D2-8F4A-AD28866F2F26}" destId="{19BD7481-CB85-4B96-89D2-424D3F988DF9}" srcOrd="0" destOrd="0" presId="urn:microsoft.com/office/officeart/2018/2/layout/IconVerticalSolidList"/>
    <dgm:cxn modelId="{84E99D3F-8FE6-4AC2-A925-58D4B5DC84A5}" type="presParOf" srcId="{0152ABA1-176E-43D2-8F4A-AD28866F2F26}" destId="{3268BD80-D9C2-4E2C-A037-29A26A9C7FB2}" srcOrd="1" destOrd="0" presId="urn:microsoft.com/office/officeart/2018/2/layout/IconVerticalSolidList"/>
    <dgm:cxn modelId="{0DCF4AAE-9CAF-42F3-8969-DF7C71B66B4F}" type="presParOf" srcId="{0152ABA1-176E-43D2-8F4A-AD28866F2F26}" destId="{9A4057D0-A92C-4BC2-937C-8B4AB2D58C81}" srcOrd="2" destOrd="0" presId="urn:microsoft.com/office/officeart/2018/2/layout/IconVerticalSolidList"/>
    <dgm:cxn modelId="{7F64B449-656C-49B3-9A4E-A19333BC17BB}" type="presParOf" srcId="{0152ABA1-176E-43D2-8F4A-AD28866F2F26}" destId="{214C6156-8507-45D0-9F96-D07AA70EBDAE}" srcOrd="3" destOrd="0" presId="urn:microsoft.com/office/officeart/2018/2/layout/IconVerticalSolidList"/>
    <dgm:cxn modelId="{8AA8A59F-81E5-4620-854C-99FE4BC38077}" type="presParOf" srcId="{0152ABA1-176E-43D2-8F4A-AD28866F2F26}" destId="{D96A9C97-0A86-43E1-B4F8-FC1914F731C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6079AC-AB04-474B-80BE-07D6B3D7783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16677EA-B855-4B3D-9ADE-F7F2698614B9}">
      <dgm:prSet/>
      <dgm:spPr/>
      <dgm:t>
        <a:bodyPr/>
        <a:lstStyle/>
        <a:p>
          <a:pPr>
            <a:lnSpc>
              <a:spcPct val="100000"/>
            </a:lnSpc>
          </a:pPr>
          <a:r>
            <a:rPr lang="en-US">
              <a:solidFill>
                <a:schemeClr val="bg1"/>
              </a:solidFill>
            </a:rPr>
            <a:t>Easy calculation with only 20 samples.</a:t>
          </a:r>
          <a:endParaRPr lang="en-US" dirty="0">
            <a:solidFill>
              <a:schemeClr val="bg1"/>
            </a:solidFill>
          </a:endParaRPr>
        </a:p>
      </dgm:t>
    </dgm:pt>
    <dgm:pt modelId="{7D45B5E7-D52B-43F8-B19C-C4CAC9DE35C6}" type="parTrans" cxnId="{04A480D2-810B-4E6B-A2BF-54F7D55441E7}">
      <dgm:prSet/>
      <dgm:spPr/>
      <dgm:t>
        <a:bodyPr/>
        <a:lstStyle/>
        <a:p>
          <a:endParaRPr lang="en-US"/>
        </a:p>
      </dgm:t>
    </dgm:pt>
    <dgm:pt modelId="{2B233280-CCD2-476D-BD77-5D83E0DAD429}" type="sibTrans" cxnId="{04A480D2-810B-4E6B-A2BF-54F7D55441E7}">
      <dgm:prSet/>
      <dgm:spPr/>
      <dgm:t>
        <a:bodyPr/>
        <a:lstStyle/>
        <a:p>
          <a:pPr>
            <a:lnSpc>
              <a:spcPct val="100000"/>
            </a:lnSpc>
          </a:pPr>
          <a:endParaRPr lang="en-US"/>
        </a:p>
      </dgm:t>
    </dgm:pt>
    <dgm:pt modelId="{D674E497-0A51-420C-9970-E6A36F634405}">
      <dgm:prSet/>
      <dgm:spPr/>
      <dgm:t>
        <a:bodyPr/>
        <a:lstStyle/>
        <a:p>
          <a:pPr>
            <a:lnSpc>
              <a:spcPct val="100000"/>
            </a:lnSpc>
          </a:pPr>
          <a:r>
            <a:rPr lang="en-US">
              <a:solidFill>
                <a:schemeClr val="bg1"/>
              </a:solidFill>
            </a:rPr>
            <a:t>Achieving reasonable accuracy compared to previous studies.</a:t>
          </a:r>
          <a:endParaRPr lang="en-US" dirty="0">
            <a:solidFill>
              <a:schemeClr val="bg1"/>
            </a:solidFill>
          </a:endParaRPr>
        </a:p>
      </dgm:t>
    </dgm:pt>
    <dgm:pt modelId="{E03E80B1-7EA0-4BB5-92E0-5D47A795D1A5}" type="parTrans" cxnId="{85CAEA87-D606-49C5-A3BD-0174814850AF}">
      <dgm:prSet/>
      <dgm:spPr/>
      <dgm:t>
        <a:bodyPr/>
        <a:lstStyle/>
        <a:p>
          <a:endParaRPr lang="en-US"/>
        </a:p>
      </dgm:t>
    </dgm:pt>
    <dgm:pt modelId="{4E933F6F-7054-4055-BFC5-21C9C99AB275}" type="sibTrans" cxnId="{85CAEA87-D606-49C5-A3BD-0174814850AF}">
      <dgm:prSet/>
      <dgm:spPr/>
      <dgm:t>
        <a:bodyPr/>
        <a:lstStyle/>
        <a:p>
          <a:endParaRPr lang="en-US"/>
        </a:p>
      </dgm:t>
    </dgm:pt>
    <dgm:pt modelId="{3E5D6F6A-B95C-46B2-A27F-B9EB4782FFC8}" type="pres">
      <dgm:prSet presAssocID="{876079AC-AB04-474B-80BE-07D6B3D77839}" presName="root" presStyleCnt="0">
        <dgm:presLayoutVars>
          <dgm:dir/>
          <dgm:resizeHandles val="exact"/>
        </dgm:presLayoutVars>
      </dgm:prSet>
      <dgm:spPr/>
    </dgm:pt>
    <dgm:pt modelId="{BD982697-258E-434C-A2D4-FEC4E0CB6B18}" type="pres">
      <dgm:prSet presAssocID="{516677EA-B855-4B3D-9ADE-F7F2698614B9}" presName="compNode" presStyleCnt="0"/>
      <dgm:spPr/>
    </dgm:pt>
    <dgm:pt modelId="{D02B5035-47FD-451B-A5B1-2B5DC61D147A}" type="pres">
      <dgm:prSet presAssocID="{516677EA-B855-4B3D-9ADE-F7F2698614B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lculator"/>
        </a:ext>
      </dgm:extLst>
    </dgm:pt>
    <dgm:pt modelId="{5A69A5FF-B986-4ADB-8CA5-DC6DD824CC3F}" type="pres">
      <dgm:prSet presAssocID="{516677EA-B855-4B3D-9ADE-F7F2698614B9}" presName="spaceRect" presStyleCnt="0"/>
      <dgm:spPr/>
    </dgm:pt>
    <dgm:pt modelId="{D73FC67D-A98D-456B-B6E4-EC229082704C}" type="pres">
      <dgm:prSet presAssocID="{516677EA-B855-4B3D-9ADE-F7F2698614B9}" presName="textRect" presStyleLbl="revTx" presStyleIdx="0" presStyleCnt="2">
        <dgm:presLayoutVars>
          <dgm:chMax val="1"/>
          <dgm:chPref val="1"/>
        </dgm:presLayoutVars>
      </dgm:prSet>
      <dgm:spPr/>
    </dgm:pt>
    <dgm:pt modelId="{A7CD235B-CD57-4BA2-87AC-2A3731A9A155}" type="pres">
      <dgm:prSet presAssocID="{2B233280-CCD2-476D-BD77-5D83E0DAD429}" presName="sibTrans" presStyleCnt="0"/>
      <dgm:spPr/>
    </dgm:pt>
    <dgm:pt modelId="{530A044F-44DE-4F5A-9A8C-310C3CEA440B}" type="pres">
      <dgm:prSet presAssocID="{D674E497-0A51-420C-9970-E6A36F634405}" presName="compNode" presStyleCnt="0"/>
      <dgm:spPr/>
    </dgm:pt>
    <dgm:pt modelId="{496AC8DB-30B3-4A00-89AC-4043440C41E7}" type="pres">
      <dgm:prSet presAssocID="{D674E497-0A51-420C-9970-E6A36F63440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016F425A-789C-4F9F-8C32-72B8271030AD}" type="pres">
      <dgm:prSet presAssocID="{D674E497-0A51-420C-9970-E6A36F634405}" presName="spaceRect" presStyleCnt="0"/>
      <dgm:spPr/>
    </dgm:pt>
    <dgm:pt modelId="{9B51EC79-7809-4F18-BCFD-D1A4AFD0A6D6}" type="pres">
      <dgm:prSet presAssocID="{D674E497-0A51-420C-9970-E6A36F634405}" presName="textRect" presStyleLbl="revTx" presStyleIdx="1" presStyleCnt="2">
        <dgm:presLayoutVars>
          <dgm:chMax val="1"/>
          <dgm:chPref val="1"/>
        </dgm:presLayoutVars>
      </dgm:prSet>
      <dgm:spPr/>
    </dgm:pt>
  </dgm:ptLst>
  <dgm:cxnLst>
    <dgm:cxn modelId="{9BBB721D-B256-452E-B12B-DB80CD73586D}" type="presOf" srcId="{D674E497-0A51-420C-9970-E6A36F634405}" destId="{9B51EC79-7809-4F18-BCFD-D1A4AFD0A6D6}" srcOrd="0" destOrd="0" presId="urn:microsoft.com/office/officeart/2018/2/layout/IconLabelList"/>
    <dgm:cxn modelId="{C7FBC780-42AA-445D-BEBD-65AA879B0481}" type="presOf" srcId="{876079AC-AB04-474B-80BE-07D6B3D77839}" destId="{3E5D6F6A-B95C-46B2-A27F-B9EB4782FFC8}" srcOrd="0" destOrd="0" presId="urn:microsoft.com/office/officeart/2018/2/layout/IconLabelList"/>
    <dgm:cxn modelId="{85CAEA87-D606-49C5-A3BD-0174814850AF}" srcId="{876079AC-AB04-474B-80BE-07D6B3D77839}" destId="{D674E497-0A51-420C-9970-E6A36F634405}" srcOrd="1" destOrd="0" parTransId="{E03E80B1-7EA0-4BB5-92E0-5D47A795D1A5}" sibTransId="{4E933F6F-7054-4055-BFC5-21C9C99AB275}"/>
    <dgm:cxn modelId="{04A480D2-810B-4E6B-A2BF-54F7D55441E7}" srcId="{876079AC-AB04-474B-80BE-07D6B3D77839}" destId="{516677EA-B855-4B3D-9ADE-F7F2698614B9}" srcOrd="0" destOrd="0" parTransId="{7D45B5E7-D52B-43F8-B19C-C4CAC9DE35C6}" sibTransId="{2B233280-CCD2-476D-BD77-5D83E0DAD429}"/>
    <dgm:cxn modelId="{9937EFD2-07EA-46EE-A29D-2E2A3E6ABE4D}" type="presOf" srcId="{516677EA-B855-4B3D-9ADE-F7F2698614B9}" destId="{D73FC67D-A98D-456B-B6E4-EC229082704C}" srcOrd="0" destOrd="0" presId="urn:microsoft.com/office/officeart/2018/2/layout/IconLabelList"/>
    <dgm:cxn modelId="{4D8903D0-DF8F-4278-8DDF-7A84D3FB9932}" type="presParOf" srcId="{3E5D6F6A-B95C-46B2-A27F-B9EB4782FFC8}" destId="{BD982697-258E-434C-A2D4-FEC4E0CB6B18}" srcOrd="0" destOrd="0" presId="urn:microsoft.com/office/officeart/2018/2/layout/IconLabelList"/>
    <dgm:cxn modelId="{DFFBAB39-2FEA-45D7-86A2-C0ECBD116671}" type="presParOf" srcId="{BD982697-258E-434C-A2D4-FEC4E0CB6B18}" destId="{D02B5035-47FD-451B-A5B1-2B5DC61D147A}" srcOrd="0" destOrd="0" presId="urn:microsoft.com/office/officeart/2018/2/layout/IconLabelList"/>
    <dgm:cxn modelId="{F297AFCB-342B-4C5C-A3F2-2A3B27E4BC5E}" type="presParOf" srcId="{BD982697-258E-434C-A2D4-FEC4E0CB6B18}" destId="{5A69A5FF-B986-4ADB-8CA5-DC6DD824CC3F}" srcOrd="1" destOrd="0" presId="urn:microsoft.com/office/officeart/2018/2/layout/IconLabelList"/>
    <dgm:cxn modelId="{DDB011C4-E0E7-47DA-8D40-F886A29EB357}" type="presParOf" srcId="{BD982697-258E-434C-A2D4-FEC4E0CB6B18}" destId="{D73FC67D-A98D-456B-B6E4-EC229082704C}" srcOrd="2" destOrd="0" presId="urn:microsoft.com/office/officeart/2018/2/layout/IconLabelList"/>
    <dgm:cxn modelId="{DFA03F21-663D-4F07-AD4B-D52BA5DFE7A0}" type="presParOf" srcId="{3E5D6F6A-B95C-46B2-A27F-B9EB4782FFC8}" destId="{A7CD235B-CD57-4BA2-87AC-2A3731A9A155}" srcOrd="1" destOrd="0" presId="urn:microsoft.com/office/officeart/2018/2/layout/IconLabelList"/>
    <dgm:cxn modelId="{957D9080-3A0E-4F97-8CC1-F7FAAF97D027}" type="presParOf" srcId="{3E5D6F6A-B95C-46B2-A27F-B9EB4782FFC8}" destId="{530A044F-44DE-4F5A-9A8C-310C3CEA440B}" srcOrd="2" destOrd="0" presId="urn:microsoft.com/office/officeart/2018/2/layout/IconLabelList"/>
    <dgm:cxn modelId="{6ACFB004-2F47-4B12-8F0F-B58723E44125}" type="presParOf" srcId="{530A044F-44DE-4F5A-9A8C-310C3CEA440B}" destId="{496AC8DB-30B3-4A00-89AC-4043440C41E7}" srcOrd="0" destOrd="0" presId="urn:microsoft.com/office/officeart/2018/2/layout/IconLabelList"/>
    <dgm:cxn modelId="{C4C2FAD3-6007-4342-91DF-29D1D66AD535}" type="presParOf" srcId="{530A044F-44DE-4F5A-9A8C-310C3CEA440B}" destId="{016F425A-789C-4F9F-8C32-72B8271030AD}" srcOrd="1" destOrd="0" presId="urn:microsoft.com/office/officeart/2018/2/layout/IconLabelList"/>
    <dgm:cxn modelId="{4B74A037-D7D8-4EAA-8AB2-7BD8F905939F}" type="presParOf" srcId="{530A044F-44DE-4F5A-9A8C-310C3CEA440B}" destId="{9B51EC79-7809-4F18-BCFD-D1A4AFD0A6D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26360-C32C-46FC-98F8-A149B971C5EA}">
      <dsp:nvSpPr>
        <dsp:cNvPr id="0" name=""/>
        <dsp:cNvSpPr/>
      </dsp:nvSpPr>
      <dsp:spPr>
        <a:xfrm>
          <a:off x="18341" y="0"/>
          <a:ext cx="810523" cy="5878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EEE136-E33D-4B12-BF9E-810200DFE8E1}">
      <dsp:nvSpPr>
        <dsp:cNvPr id="0" name=""/>
        <dsp:cNvSpPr/>
      </dsp:nvSpPr>
      <dsp:spPr>
        <a:xfrm>
          <a:off x="18341" y="723460"/>
          <a:ext cx="2315782" cy="204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0" i="0" kern="1200" dirty="0"/>
            <a:t>Two speed measurement models:</a:t>
          </a:r>
        </a:p>
      </dsp:txBody>
      <dsp:txXfrm>
        <a:off x="18341" y="723460"/>
        <a:ext cx="2315782" cy="2046912"/>
      </dsp:txXfrm>
    </dsp:sp>
    <dsp:sp modelId="{78A47E94-E862-4C82-ABE0-5D747CDCA6CC}">
      <dsp:nvSpPr>
        <dsp:cNvPr id="0" name=""/>
        <dsp:cNvSpPr/>
      </dsp:nvSpPr>
      <dsp:spPr>
        <a:xfrm>
          <a:off x="0" y="1785775"/>
          <a:ext cx="2315782" cy="1517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Font typeface="Arial" panose="020B0604020202020204" pitchFamily="34" charset="0"/>
            <a:buNone/>
          </a:pPr>
          <a:r>
            <a:rPr lang="en-US" sz="1600" b="0" i="0" kern="1200">
              <a:solidFill>
                <a:schemeClr val="accent2"/>
              </a:solidFill>
            </a:rPr>
            <a:t>1- Measuring moving distance of the vehicle in a given unit of time (Crossing distance)</a:t>
          </a:r>
        </a:p>
        <a:p>
          <a:pPr marL="0" lvl="0" indent="0" algn="ctr" defTabSz="711200">
            <a:lnSpc>
              <a:spcPct val="100000"/>
            </a:lnSpc>
            <a:spcBef>
              <a:spcPct val="0"/>
            </a:spcBef>
            <a:spcAft>
              <a:spcPct val="35000"/>
            </a:spcAft>
            <a:buNone/>
          </a:pPr>
          <a:r>
            <a:rPr lang="en-US" sz="1600" b="0" i="0" kern="1200">
              <a:solidFill>
                <a:schemeClr val="accent2"/>
              </a:solidFill>
            </a:rPr>
            <a:t>2- Measuring vehicle's travel time in a given unit distance (Frame counter number)</a:t>
          </a:r>
          <a:endParaRPr lang="en-US" sz="1600" kern="1200">
            <a:solidFill>
              <a:schemeClr val="accent2"/>
            </a:solidFill>
          </a:endParaRPr>
        </a:p>
      </dsp:txBody>
      <dsp:txXfrm>
        <a:off x="0" y="1785775"/>
        <a:ext cx="2315782" cy="1517904"/>
      </dsp:txXfrm>
    </dsp:sp>
    <dsp:sp modelId="{773487D3-FD5F-4BC8-B199-32F057B5B653}">
      <dsp:nvSpPr>
        <dsp:cNvPr id="0" name=""/>
        <dsp:cNvSpPr/>
      </dsp:nvSpPr>
      <dsp:spPr>
        <a:xfrm>
          <a:off x="2739386" y="0"/>
          <a:ext cx="810523" cy="5878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E14710-A333-466D-BA93-4802AB96271B}">
      <dsp:nvSpPr>
        <dsp:cNvPr id="0" name=""/>
        <dsp:cNvSpPr/>
      </dsp:nvSpPr>
      <dsp:spPr>
        <a:xfrm>
          <a:off x="2739386" y="723460"/>
          <a:ext cx="2315782" cy="204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0" i="0" kern="1200"/>
            <a:t>Four virtual intrusion lines are defined on the road in the camera view</a:t>
          </a:r>
          <a:endParaRPr lang="en-US" sz="2000" kern="1200"/>
        </a:p>
      </dsp:txBody>
      <dsp:txXfrm>
        <a:off x="2739386" y="723460"/>
        <a:ext cx="2315782" cy="2046912"/>
      </dsp:txXfrm>
    </dsp:sp>
    <dsp:sp modelId="{E5CAD2A4-7121-42C3-A4EC-9885372DB66B}">
      <dsp:nvSpPr>
        <dsp:cNvPr id="0" name=""/>
        <dsp:cNvSpPr/>
      </dsp:nvSpPr>
      <dsp:spPr>
        <a:xfrm>
          <a:off x="2739386" y="2833433"/>
          <a:ext cx="2315782" cy="1517904"/>
        </a:xfrm>
        <a:prstGeom prst="rect">
          <a:avLst/>
        </a:prstGeom>
        <a:noFill/>
        <a:ln>
          <a:noFill/>
        </a:ln>
        <a:effectLst/>
      </dsp:spPr>
      <dsp:style>
        <a:lnRef idx="0">
          <a:scrgbClr r="0" g="0" b="0"/>
        </a:lnRef>
        <a:fillRef idx="0">
          <a:scrgbClr r="0" g="0" b="0"/>
        </a:fillRef>
        <a:effectRef idx="0">
          <a:scrgbClr r="0" g="0" b="0"/>
        </a:effectRef>
        <a:fontRef idx="minor"/>
      </dsp:style>
    </dsp:sp>
    <dsp:sp modelId="{5472B1C1-3163-4023-A8BA-FA9B859BFABB}">
      <dsp:nvSpPr>
        <dsp:cNvPr id="0" name=""/>
        <dsp:cNvSpPr/>
      </dsp:nvSpPr>
      <dsp:spPr>
        <a:xfrm>
          <a:off x="5460430" y="0"/>
          <a:ext cx="810523" cy="5878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19000" b="-19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5B6567-A92B-456B-9900-9D268668E761}">
      <dsp:nvSpPr>
        <dsp:cNvPr id="0" name=""/>
        <dsp:cNvSpPr/>
      </dsp:nvSpPr>
      <dsp:spPr>
        <a:xfrm>
          <a:off x="5460430" y="723460"/>
          <a:ext cx="2315782" cy="204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0" i="0" kern="1200"/>
            <a:t>YOLOv3 for vehicle detection, DeepSORT for tracking, GoodFeatureToTrack, and Lucas-Kanade optical flow for precise wheel area tracking are implemented</a:t>
          </a:r>
          <a:endParaRPr lang="en-US" sz="2000" kern="1200"/>
        </a:p>
      </dsp:txBody>
      <dsp:txXfrm>
        <a:off x="5460430" y="723460"/>
        <a:ext cx="2315782" cy="2046912"/>
      </dsp:txXfrm>
    </dsp:sp>
    <dsp:sp modelId="{A69FE05E-3DBD-4087-9412-1C48339D6E64}">
      <dsp:nvSpPr>
        <dsp:cNvPr id="0" name=""/>
        <dsp:cNvSpPr/>
      </dsp:nvSpPr>
      <dsp:spPr>
        <a:xfrm>
          <a:off x="5460430" y="2833433"/>
          <a:ext cx="2315782" cy="1517904"/>
        </a:xfrm>
        <a:prstGeom prst="rect">
          <a:avLst/>
        </a:prstGeom>
        <a:noFill/>
        <a:ln>
          <a:noFill/>
        </a:ln>
        <a:effectLst/>
      </dsp:spPr>
      <dsp:style>
        <a:lnRef idx="0">
          <a:scrgbClr r="0" g="0" b="0"/>
        </a:lnRef>
        <a:fillRef idx="0">
          <a:scrgbClr r="0" g="0" b="0"/>
        </a:fillRef>
        <a:effectRef idx="0">
          <a:scrgbClr r="0" g="0" b="0"/>
        </a:effectRef>
        <a:fontRef idx="minor"/>
      </dsp:style>
    </dsp:sp>
    <dsp:sp modelId="{DBDB5E51-0AE9-47A5-A3F5-89FF4AB958E4}">
      <dsp:nvSpPr>
        <dsp:cNvPr id="0" name=""/>
        <dsp:cNvSpPr/>
      </dsp:nvSpPr>
      <dsp:spPr>
        <a:xfrm>
          <a:off x="8181475" y="0"/>
          <a:ext cx="810523" cy="5878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BC78AA-A491-4519-B614-9713C4E1830C}">
      <dsp:nvSpPr>
        <dsp:cNvPr id="0" name=""/>
        <dsp:cNvSpPr/>
      </dsp:nvSpPr>
      <dsp:spPr>
        <a:xfrm>
          <a:off x="8181475" y="723460"/>
          <a:ext cx="2315782" cy="204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b="0" i="0" kern="1200"/>
            <a:t>Speed estimation based on the relationship between crossing distance/frame count and ground truth speed (measured with laser gun)</a:t>
          </a:r>
          <a:endParaRPr lang="en-US" sz="2000" kern="1200"/>
        </a:p>
      </dsp:txBody>
      <dsp:txXfrm>
        <a:off x="8181475" y="723460"/>
        <a:ext cx="2315782" cy="2046912"/>
      </dsp:txXfrm>
    </dsp:sp>
    <dsp:sp modelId="{BA67D1EA-FFD6-407E-8538-7A752EDB2FBC}">
      <dsp:nvSpPr>
        <dsp:cNvPr id="0" name=""/>
        <dsp:cNvSpPr/>
      </dsp:nvSpPr>
      <dsp:spPr>
        <a:xfrm>
          <a:off x="8181475" y="2833433"/>
          <a:ext cx="2315782" cy="151790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9C4F80-B3F2-49A4-A48C-5084082DE70F}">
      <dsp:nvSpPr>
        <dsp:cNvPr id="0" name=""/>
        <dsp:cNvSpPr/>
      </dsp:nvSpPr>
      <dsp:spPr>
        <a:xfrm>
          <a:off x="0" y="755589"/>
          <a:ext cx="11137196" cy="1386589"/>
        </a:xfrm>
        <a:prstGeom prst="roundRect">
          <a:avLst>
            <a:gd name="adj" fmla="val 10000"/>
          </a:avLst>
        </a:prstGeom>
        <a:solidFill>
          <a:schemeClr val="tx1"/>
        </a:solidFill>
        <a:ln>
          <a:noFill/>
        </a:ln>
        <a:effectLst/>
      </dsp:spPr>
      <dsp:style>
        <a:lnRef idx="0">
          <a:scrgbClr r="0" g="0" b="0"/>
        </a:lnRef>
        <a:fillRef idx="1">
          <a:scrgbClr r="0" g="0" b="0"/>
        </a:fillRef>
        <a:effectRef idx="0">
          <a:scrgbClr r="0" g="0" b="0"/>
        </a:effectRef>
        <a:fontRef idx="minor"/>
      </dsp:style>
    </dsp:sp>
    <dsp:sp modelId="{2E14A282-108F-4E36-9424-CD2D08FFE8A0}">
      <dsp:nvSpPr>
        <dsp:cNvPr id="0" name=""/>
        <dsp:cNvSpPr/>
      </dsp:nvSpPr>
      <dsp:spPr>
        <a:xfrm>
          <a:off x="419443" y="1067572"/>
          <a:ext cx="762624" cy="7626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6AC9A06-9D5A-404B-A684-9A0270EAB940}">
      <dsp:nvSpPr>
        <dsp:cNvPr id="0" name=""/>
        <dsp:cNvSpPr/>
      </dsp:nvSpPr>
      <dsp:spPr>
        <a:xfrm>
          <a:off x="1601511" y="755589"/>
          <a:ext cx="5011738" cy="1386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47" tIns="146747" rIns="146747" bIns="146747" numCol="1" spcCol="1270" anchor="ctr" anchorCtr="0">
          <a:noAutofit/>
        </a:bodyPr>
        <a:lstStyle/>
        <a:p>
          <a:pPr marL="0" lvl="0" indent="0" algn="l" defTabSz="1422400">
            <a:lnSpc>
              <a:spcPct val="100000"/>
            </a:lnSpc>
            <a:spcBef>
              <a:spcPct val="0"/>
            </a:spcBef>
            <a:spcAft>
              <a:spcPct val="35000"/>
            </a:spcAft>
            <a:buNone/>
          </a:pPr>
          <a:r>
            <a:rPr lang="en-US" sz="3200" b="1" kern="1200">
              <a:solidFill>
                <a:schemeClr val="bg1"/>
              </a:solidFill>
              <a:latin typeface="Google Sans"/>
              <a:ea typeface="+mn-ea"/>
              <a:cs typeface="+mn-cs"/>
            </a:rPr>
            <a:t>Advantages</a:t>
          </a:r>
          <a:endParaRPr lang="en-US" sz="3200" kern="1200" dirty="0">
            <a:solidFill>
              <a:schemeClr val="bg1"/>
            </a:solidFill>
          </a:endParaRPr>
        </a:p>
      </dsp:txBody>
      <dsp:txXfrm>
        <a:off x="1601511" y="755589"/>
        <a:ext cx="5011738" cy="1386589"/>
      </dsp:txXfrm>
    </dsp:sp>
    <dsp:sp modelId="{3053E08D-C9F3-4992-AE83-915DFBDC4E9F}">
      <dsp:nvSpPr>
        <dsp:cNvPr id="0" name=""/>
        <dsp:cNvSpPr/>
      </dsp:nvSpPr>
      <dsp:spPr>
        <a:xfrm>
          <a:off x="6613249" y="755589"/>
          <a:ext cx="4522381" cy="1386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47" tIns="146747" rIns="146747" bIns="146747" numCol="1" spcCol="1270" anchor="ctr" anchorCtr="0">
          <a:noAutofit/>
        </a:bodyPr>
        <a:lstStyle/>
        <a:p>
          <a:pPr marL="0" lvl="0" indent="0" algn="l" defTabSz="800100">
            <a:lnSpc>
              <a:spcPct val="100000"/>
            </a:lnSpc>
            <a:spcBef>
              <a:spcPct val="0"/>
            </a:spcBef>
            <a:spcAft>
              <a:spcPct val="35000"/>
            </a:spcAft>
            <a:buFont typeface="Arial" panose="020B0604020202020204" pitchFamily="34" charset="0"/>
            <a:buNone/>
          </a:pPr>
          <a:r>
            <a:rPr lang="en-US" sz="1800" kern="1200" dirty="0">
              <a:solidFill>
                <a:schemeClr val="bg1"/>
              </a:solidFill>
              <a:latin typeface="Google Sans"/>
              <a:ea typeface="+mn-ea"/>
              <a:cs typeface="+mn-cs"/>
            </a:rPr>
            <a:t>Simple to calculate with only 20 samples</a:t>
          </a:r>
          <a:endParaRPr lang="en-US" sz="1800" kern="1200" dirty="0">
            <a:solidFill>
              <a:schemeClr val="bg1"/>
            </a:solidFill>
          </a:endParaRPr>
        </a:p>
        <a:p>
          <a:pPr marL="0" lvl="0" indent="0" algn="l" defTabSz="800100">
            <a:lnSpc>
              <a:spcPct val="100000"/>
            </a:lnSpc>
            <a:spcBef>
              <a:spcPct val="0"/>
            </a:spcBef>
            <a:spcAft>
              <a:spcPct val="35000"/>
            </a:spcAft>
            <a:buNone/>
          </a:pPr>
          <a:r>
            <a:rPr lang="en-US" sz="1800" kern="1200">
              <a:solidFill>
                <a:schemeClr val="bg1"/>
              </a:solidFill>
              <a:latin typeface="Google Sans"/>
              <a:ea typeface="+mn-ea"/>
              <a:cs typeface="+mn-cs"/>
            </a:rPr>
            <a:t>Achieves good accuracy compared to previous studies</a:t>
          </a:r>
          <a:endParaRPr lang="en-US" sz="1800" kern="1200" dirty="0">
            <a:solidFill>
              <a:schemeClr val="bg1"/>
            </a:solidFill>
            <a:latin typeface="Google Sans"/>
            <a:ea typeface="+mn-ea"/>
            <a:cs typeface="+mn-cs"/>
          </a:endParaRPr>
        </a:p>
      </dsp:txBody>
      <dsp:txXfrm>
        <a:off x="6613249" y="755589"/>
        <a:ext cx="4522381" cy="1386589"/>
      </dsp:txXfrm>
    </dsp:sp>
    <dsp:sp modelId="{19BD7481-CB85-4B96-89D2-424D3F988DF9}">
      <dsp:nvSpPr>
        <dsp:cNvPr id="0" name=""/>
        <dsp:cNvSpPr/>
      </dsp:nvSpPr>
      <dsp:spPr>
        <a:xfrm>
          <a:off x="0" y="2488826"/>
          <a:ext cx="11137196" cy="1386589"/>
        </a:xfrm>
        <a:prstGeom prst="roundRect">
          <a:avLst>
            <a:gd name="adj" fmla="val 10000"/>
          </a:avLst>
        </a:prstGeom>
        <a:solidFill>
          <a:schemeClr val="tx1"/>
        </a:solidFill>
        <a:ln>
          <a:noFill/>
        </a:ln>
        <a:effectLst/>
      </dsp:spPr>
      <dsp:style>
        <a:lnRef idx="0">
          <a:scrgbClr r="0" g="0" b="0"/>
        </a:lnRef>
        <a:fillRef idx="1">
          <a:scrgbClr r="0" g="0" b="0"/>
        </a:fillRef>
        <a:effectRef idx="0">
          <a:scrgbClr r="0" g="0" b="0"/>
        </a:effectRef>
        <a:fontRef idx="minor"/>
      </dsp:style>
    </dsp:sp>
    <dsp:sp modelId="{3268BD80-D9C2-4E2C-A037-29A26A9C7FB2}">
      <dsp:nvSpPr>
        <dsp:cNvPr id="0" name=""/>
        <dsp:cNvSpPr/>
      </dsp:nvSpPr>
      <dsp:spPr>
        <a:xfrm>
          <a:off x="419443" y="2800809"/>
          <a:ext cx="762624" cy="7626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4C6156-8507-45D0-9F96-D07AA70EBDAE}">
      <dsp:nvSpPr>
        <dsp:cNvPr id="0" name=""/>
        <dsp:cNvSpPr/>
      </dsp:nvSpPr>
      <dsp:spPr>
        <a:xfrm>
          <a:off x="1601511" y="2488826"/>
          <a:ext cx="5011738" cy="1386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47" tIns="146747" rIns="146747" bIns="146747" numCol="1" spcCol="1270" anchor="ctr" anchorCtr="0">
          <a:noAutofit/>
        </a:bodyPr>
        <a:lstStyle/>
        <a:p>
          <a:pPr marL="0" lvl="0" indent="0" algn="l" defTabSz="1422400">
            <a:lnSpc>
              <a:spcPct val="100000"/>
            </a:lnSpc>
            <a:spcBef>
              <a:spcPct val="0"/>
            </a:spcBef>
            <a:spcAft>
              <a:spcPct val="35000"/>
            </a:spcAft>
            <a:buNone/>
          </a:pPr>
          <a:r>
            <a:rPr lang="en-US" sz="3200" b="1" kern="1200">
              <a:solidFill>
                <a:schemeClr val="bg1"/>
              </a:solidFill>
              <a:latin typeface="Google Sans"/>
              <a:ea typeface="+mn-ea"/>
              <a:cs typeface="+mn-cs"/>
            </a:rPr>
            <a:t>Limitations</a:t>
          </a:r>
          <a:endParaRPr lang="en-US" sz="3200" kern="1200" dirty="0">
            <a:solidFill>
              <a:schemeClr val="bg1"/>
            </a:solidFill>
          </a:endParaRPr>
        </a:p>
      </dsp:txBody>
      <dsp:txXfrm>
        <a:off x="1601511" y="2488826"/>
        <a:ext cx="5011738" cy="1386589"/>
      </dsp:txXfrm>
    </dsp:sp>
    <dsp:sp modelId="{D96A9C97-0A86-43E1-B4F8-FC1914F731CD}">
      <dsp:nvSpPr>
        <dsp:cNvPr id="0" name=""/>
        <dsp:cNvSpPr/>
      </dsp:nvSpPr>
      <dsp:spPr>
        <a:xfrm>
          <a:off x="6613249" y="2488826"/>
          <a:ext cx="4522381" cy="1386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6747" tIns="146747" rIns="146747" bIns="14674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latin typeface="Google Sans"/>
              <a:ea typeface="+mn-ea"/>
              <a:cs typeface="+mn-cs"/>
            </a:rPr>
            <a:t>Vehicle detection and wheel tracking failures due to occlusions from other vehicles</a:t>
          </a:r>
          <a:endParaRPr lang="en-US" sz="1800" kern="1200">
            <a:solidFill>
              <a:schemeClr val="bg1"/>
            </a:solidFill>
          </a:endParaRPr>
        </a:p>
        <a:p>
          <a:pPr marL="0" lvl="0" indent="0" algn="l" defTabSz="800100">
            <a:lnSpc>
              <a:spcPct val="100000"/>
            </a:lnSpc>
            <a:spcBef>
              <a:spcPct val="0"/>
            </a:spcBef>
            <a:spcAft>
              <a:spcPct val="35000"/>
            </a:spcAft>
            <a:buNone/>
          </a:pPr>
          <a:r>
            <a:rPr lang="en-US" sz="1800" kern="1200">
              <a:solidFill>
                <a:schemeClr val="bg1"/>
              </a:solidFill>
              <a:latin typeface="Google Sans"/>
              <a:ea typeface="+mn-ea"/>
              <a:cs typeface="+mn-cs"/>
            </a:rPr>
            <a:t>Missing vehicle detection during intrusion line crossing can lead to significant errors</a:t>
          </a:r>
        </a:p>
      </dsp:txBody>
      <dsp:txXfrm>
        <a:off x="6613249" y="2488826"/>
        <a:ext cx="4522381" cy="1386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2B5035-47FD-451B-A5B1-2B5DC61D147A}">
      <dsp:nvSpPr>
        <dsp:cNvPr id="0" name=""/>
        <dsp:cNvSpPr/>
      </dsp:nvSpPr>
      <dsp:spPr>
        <a:xfrm>
          <a:off x="548829" y="1287181"/>
          <a:ext cx="845437" cy="845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3FC67D-A98D-456B-B6E4-EC229082704C}">
      <dsp:nvSpPr>
        <dsp:cNvPr id="0" name=""/>
        <dsp:cNvSpPr/>
      </dsp:nvSpPr>
      <dsp:spPr>
        <a:xfrm>
          <a:off x="32172" y="2408974"/>
          <a:ext cx="187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Easy calculation with only 20 samples.</a:t>
          </a:r>
          <a:endParaRPr lang="en-US" sz="1500" kern="1200" dirty="0">
            <a:solidFill>
              <a:schemeClr val="bg1"/>
            </a:solidFill>
          </a:endParaRPr>
        </a:p>
      </dsp:txBody>
      <dsp:txXfrm>
        <a:off x="32172" y="2408974"/>
        <a:ext cx="1878750" cy="720000"/>
      </dsp:txXfrm>
    </dsp:sp>
    <dsp:sp modelId="{496AC8DB-30B3-4A00-89AC-4043440C41E7}">
      <dsp:nvSpPr>
        <dsp:cNvPr id="0" name=""/>
        <dsp:cNvSpPr/>
      </dsp:nvSpPr>
      <dsp:spPr>
        <a:xfrm>
          <a:off x="2756360" y="1287181"/>
          <a:ext cx="845437" cy="845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1EC79-7809-4F18-BCFD-D1A4AFD0A6D6}">
      <dsp:nvSpPr>
        <dsp:cNvPr id="0" name=""/>
        <dsp:cNvSpPr/>
      </dsp:nvSpPr>
      <dsp:spPr>
        <a:xfrm>
          <a:off x="2239704" y="2408974"/>
          <a:ext cx="1878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solidFill>
                <a:schemeClr val="bg1"/>
              </a:solidFill>
            </a:rPr>
            <a:t>Achieving reasonable accuracy compared to previous studies.</a:t>
          </a:r>
          <a:endParaRPr lang="en-US" sz="1500" kern="1200" dirty="0">
            <a:solidFill>
              <a:schemeClr val="bg1"/>
            </a:solidFill>
          </a:endParaRPr>
        </a:p>
      </dsp:txBody>
      <dsp:txXfrm>
        <a:off x="2239704" y="2408974"/>
        <a:ext cx="18787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C13E95-9B57-49AC-9985-F6B499D7666F}" type="datetimeFigureOut">
              <a:rPr lang="en-US" smtClean="0"/>
              <a:t>4/22/2024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8A9E04-08C5-4227-8FCE-5341328E6AEF}" type="slidenum">
              <a:rPr lang="en-US" smtClean="0"/>
              <a:t>‹#›</a:t>
            </a:fld>
            <a:endParaRPr lang="en-US"/>
          </a:p>
        </p:txBody>
      </p:sp>
    </p:spTree>
    <p:extLst>
      <p:ext uri="{BB962C8B-B14F-4D97-AF65-F5344CB8AC3E}">
        <p14:creationId xmlns:p14="http://schemas.microsoft.com/office/powerpoint/2010/main" val="2633310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a-IR" b="0" i="1" dirty="0">
                <a:solidFill>
                  <a:srgbClr val="FFFFFF"/>
                </a:solidFill>
                <a:effectLst/>
                <a:latin typeface="Google Sans"/>
              </a:rPr>
              <a:t>با استفاده از معیارهای اندازه گیری سرعت</a:t>
            </a:r>
          </a:p>
          <a:p>
            <a:pPr marL="0" marR="0" lvl="0" indent="0" algn="r" defTabSz="914400" rtl="0" eaLnBrk="1" fontAlgn="auto" latinLnBrk="0" hangingPunct="1">
              <a:lnSpc>
                <a:spcPct val="100000"/>
              </a:lnSpc>
              <a:spcBef>
                <a:spcPts val="0"/>
              </a:spcBef>
              <a:spcAft>
                <a:spcPts val="0"/>
              </a:spcAft>
              <a:buClrTx/>
              <a:buSzTx/>
              <a:buFontTx/>
              <a:buNone/>
              <a:tabLst/>
              <a:defRPr/>
            </a:pPr>
            <a:r>
              <a:rPr lang="fa-IR" b="0" i="1" dirty="0">
                <a:solidFill>
                  <a:srgbClr val="FFFFFF"/>
                </a:solidFill>
                <a:effectLst/>
                <a:latin typeface="Google Sans"/>
              </a:rPr>
              <a:t>در این ارائه، روشی را برای تخمین سرعت خودرو با استفاده از دوربین‌های ویدئویی بدون سنسورهای سرعت اضافی مورد بحث قرار خواهیم داد. این روش بر اساس تحقیقات </a:t>
            </a:r>
            <a:r>
              <a:rPr lang="en-US" b="0" i="1" dirty="0">
                <a:solidFill>
                  <a:srgbClr val="FFFFFF"/>
                </a:solidFill>
                <a:effectLst/>
                <a:latin typeface="Google Sans"/>
              </a:rPr>
              <a:t> </a:t>
            </a:r>
            <a:r>
              <a:rPr lang="en-US" b="0" i="1" dirty="0" err="1">
                <a:solidFill>
                  <a:srgbClr val="FFFFFF"/>
                </a:solidFill>
                <a:effectLst/>
                <a:latin typeface="Google Sans"/>
              </a:rPr>
              <a:t>Keattisak</a:t>
            </a:r>
            <a:r>
              <a:rPr lang="en-US" b="0" i="1" dirty="0">
                <a:solidFill>
                  <a:srgbClr val="FFFFFF"/>
                </a:solidFill>
                <a:effectLst/>
                <a:latin typeface="Google Sans"/>
              </a:rPr>
              <a:t> </a:t>
            </a:r>
            <a:r>
              <a:rPr lang="en-US" b="0" i="1" dirty="0" err="1">
                <a:solidFill>
                  <a:srgbClr val="FFFFFF"/>
                </a:solidFill>
                <a:effectLst/>
                <a:latin typeface="Google Sans"/>
              </a:rPr>
              <a:t>Sangsuwan</a:t>
            </a:r>
            <a:r>
              <a:rPr lang="en-US" b="0" i="1" dirty="0">
                <a:solidFill>
                  <a:srgbClr val="FFFFFF"/>
                </a:solidFill>
                <a:effectLst/>
                <a:latin typeface="Google Sans"/>
              </a:rPr>
              <a:t> </a:t>
            </a:r>
            <a:r>
              <a:rPr lang="fa-IR" b="0" i="1" dirty="0">
                <a:solidFill>
                  <a:srgbClr val="FFFFFF"/>
                </a:solidFill>
                <a:effectLst/>
                <a:latin typeface="Google Sans"/>
              </a:rPr>
              <a:t>و </a:t>
            </a:r>
            <a:r>
              <a:rPr lang="en-US" b="0" i="1" dirty="0">
                <a:solidFill>
                  <a:srgbClr val="FFFFFF"/>
                </a:solidFill>
                <a:effectLst/>
                <a:latin typeface="Google Sans"/>
              </a:rPr>
              <a:t>Mongkol </a:t>
            </a:r>
            <a:r>
              <a:rPr lang="en-US" b="0" i="1" dirty="0" err="1">
                <a:solidFill>
                  <a:srgbClr val="FFFFFF"/>
                </a:solidFill>
                <a:effectLst/>
                <a:latin typeface="Google Sans"/>
              </a:rPr>
              <a:t>Ekpanyapong</a:t>
            </a:r>
            <a:r>
              <a:rPr lang="en-US" b="0" i="1" dirty="0">
                <a:solidFill>
                  <a:srgbClr val="FFFFFF"/>
                </a:solidFill>
                <a:effectLst/>
                <a:latin typeface="Google Sans"/>
              </a:rPr>
              <a:t> </a:t>
            </a:r>
            <a:r>
              <a:rPr lang="fa-IR" b="0" i="1" dirty="0">
                <a:solidFill>
                  <a:srgbClr val="FFFFFF"/>
                </a:solidFill>
                <a:effectLst/>
                <a:latin typeface="Google Sans"/>
              </a:rPr>
              <a:t>است و از دو مدل اندازه‌گیری سرعت برای دستیابی به دقت خوب استفاده می‌کند.</a:t>
            </a:r>
          </a:p>
          <a:p>
            <a:pPr algn="r"/>
            <a:r>
              <a:rPr lang="fa-IR" b="1" i="0" dirty="0">
                <a:solidFill>
                  <a:srgbClr val="E3E3E3"/>
                </a:solidFill>
                <a:effectLst/>
                <a:latin typeface="Google Sans"/>
              </a:rPr>
              <a:t>مقدمه‌ای بر تخمین سرعت خودرو بر اساس ویدئو:</a:t>
            </a:r>
          </a:p>
          <a:p>
            <a:pPr marL="0" marR="0" lvl="0" indent="0" algn="r"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E8A9E04-08C5-4227-8FCE-5341328E6AEF}" type="slidenum">
              <a:rPr lang="en-US" smtClean="0"/>
              <a:t>1</a:t>
            </a:fld>
            <a:endParaRPr lang="en-US"/>
          </a:p>
        </p:txBody>
      </p:sp>
    </p:spTree>
    <p:extLst>
      <p:ext uri="{BB962C8B-B14F-4D97-AF65-F5344CB8AC3E}">
        <p14:creationId xmlns:p14="http://schemas.microsoft.com/office/powerpoint/2010/main" val="825446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0"/>
            <a:r>
              <a:rPr lang="fa-IR" b="0" i="0" dirty="0">
                <a:solidFill>
                  <a:srgbClr val="E3E3E3"/>
                </a:solidFill>
                <a:effectLst/>
                <a:latin typeface="Google Sans"/>
              </a:rPr>
              <a:t>سیستم‌های سنتی نظارت بر ترافیک معمولاً علاوه بر دوربین‌ها به سنسورهای سرعت جداگانه نیز متکی هستند. این تحقیق روشی را پیشنهاد می‌کند که از قابلیت‌های دوربین‌های ترافیکی برای تخمین سرعت بدون نیاز به حسگرهای اضافی استفاده می‌کند. این به طور بالقوه می تواند راه اندازی را ساده کرده و هزینه ها را کاهش دهد.</a:t>
            </a:r>
            <a:endParaRPr lang="en-US" b="0" i="0" dirty="0">
              <a:solidFill>
                <a:srgbClr val="E3E3E3"/>
              </a:solidFill>
              <a:effectLst/>
              <a:latin typeface="Google Sans"/>
            </a:endParaRPr>
          </a:p>
          <a:p>
            <a:pPr algn="r" rtl="0"/>
            <a:r>
              <a:rPr lang="fa-IR" b="1" i="0" dirty="0">
                <a:solidFill>
                  <a:srgbClr val="E3E3E3"/>
                </a:solidFill>
                <a:effectLst/>
                <a:latin typeface="Google Sans"/>
              </a:rPr>
              <a:t>مروری بر تکنیک‌های بینایی ماشین برای اندازه‌گیری سرعت:</a:t>
            </a:r>
          </a:p>
          <a:p>
            <a:pPr algn="r" rtl="0"/>
            <a:endParaRPr lang="en-US" dirty="0"/>
          </a:p>
        </p:txBody>
      </p:sp>
      <p:sp>
        <p:nvSpPr>
          <p:cNvPr id="4" name="Slide Number Placeholder 3"/>
          <p:cNvSpPr>
            <a:spLocks noGrp="1"/>
          </p:cNvSpPr>
          <p:nvPr>
            <p:ph type="sldNum" sz="quarter" idx="5"/>
          </p:nvPr>
        </p:nvSpPr>
        <p:spPr/>
        <p:txBody>
          <a:bodyPr/>
          <a:lstStyle/>
          <a:p>
            <a:fld id="{EE8A9E04-08C5-4227-8FCE-5341328E6AEF}" type="slidenum">
              <a:rPr lang="en-US" smtClean="0"/>
              <a:t>2</a:t>
            </a:fld>
            <a:endParaRPr lang="en-US"/>
          </a:p>
        </p:txBody>
      </p:sp>
    </p:spTree>
    <p:extLst>
      <p:ext uri="{BB962C8B-B14F-4D97-AF65-F5344CB8AC3E}">
        <p14:creationId xmlns:p14="http://schemas.microsoft.com/office/powerpoint/2010/main" val="23318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b="0" i="0" dirty="0">
                <a:solidFill>
                  <a:srgbClr val="E3E3E3"/>
                </a:solidFill>
                <a:effectLst/>
                <a:latin typeface="Google Sans"/>
              </a:rPr>
              <a:t>روش پیشنهادی از دو مدل مکمل برای اندازه‌گیری سرعت استفاده می‌کند. یک مدل بر مسافت طی شده توسط وسیله نقلیه در یک بازه زمانی خاص (فاصله عبور) تمرکز می کند. مدل دیگر زمان لازم برای حرکت وسیله نقلیه بین نقاط از پیش تعیین شده (شماره شمارنده قاب) را اندازه گیری می کند. برای دستیابی به اندازه گیری های دقیق، چهار خط مجازی در جاده در دید دوربین مشخص شده است. </a:t>
            </a:r>
            <a:r>
              <a:rPr lang="en-US" b="0" i="0" dirty="0">
                <a:solidFill>
                  <a:srgbClr val="E3E3E3"/>
                </a:solidFill>
                <a:effectLst/>
                <a:latin typeface="Google Sans"/>
              </a:rPr>
              <a:t>YOLOv3 </a:t>
            </a:r>
            <a:r>
              <a:rPr lang="fa-IR" b="0" i="0" dirty="0">
                <a:solidFill>
                  <a:srgbClr val="E3E3E3"/>
                </a:solidFill>
                <a:effectLst/>
                <a:latin typeface="Google Sans"/>
              </a:rPr>
              <a:t>برای شناسایی وسایل نقلیه استفاده می شود و </a:t>
            </a:r>
            <a:r>
              <a:rPr lang="en-US" b="0" i="0" dirty="0" err="1">
                <a:solidFill>
                  <a:srgbClr val="E3E3E3"/>
                </a:solidFill>
                <a:effectLst/>
                <a:latin typeface="Google Sans"/>
              </a:rPr>
              <a:t>DeepSORT</a:t>
            </a:r>
            <a:r>
              <a:rPr lang="en-US" b="0" i="0" dirty="0">
                <a:solidFill>
                  <a:srgbClr val="E3E3E3"/>
                </a:solidFill>
                <a:effectLst/>
                <a:latin typeface="Google Sans"/>
              </a:rPr>
              <a:t> </a:t>
            </a:r>
            <a:r>
              <a:rPr lang="fa-IR" b="0" i="0" dirty="0">
                <a:solidFill>
                  <a:srgbClr val="E3E3E3"/>
                </a:solidFill>
                <a:effectLst/>
                <a:latin typeface="Google Sans"/>
              </a:rPr>
              <a:t>به ردیابی آنها کمک می کند. علاوه بر این، الگوریتم‌های جریان نوری </a:t>
            </a:r>
            <a:r>
              <a:rPr lang="en-US" b="0" i="0" dirty="0" err="1">
                <a:solidFill>
                  <a:srgbClr val="E3E3E3"/>
                </a:solidFill>
                <a:effectLst/>
                <a:latin typeface="Google Sans"/>
              </a:rPr>
              <a:t>GoodFeatureToTrack</a:t>
            </a:r>
            <a:r>
              <a:rPr lang="en-US" b="0" i="0" dirty="0">
                <a:solidFill>
                  <a:srgbClr val="E3E3E3"/>
                </a:solidFill>
                <a:effectLst/>
                <a:latin typeface="Google Sans"/>
              </a:rPr>
              <a:t> </a:t>
            </a:r>
            <a:r>
              <a:rPr lang="fa-IR" b="0" i="0" dirty="0">
                <a:solidFill>
                  <a:srgbClr val="E3E3E3"/>
                </a:solidFill>
                <a:effectLst/>
                <a:latin typeface="Google Sans"/>
              </a:rPr>
              <a:t>و </a:t>
            </a:r>
            <a:r>
              <a:rPr lang="en-US" b="0" i="0" dirty="0">
                <a:solidFill>
                  <a:srgbClr val="E3E3E3"/>
                </a:solidFill>
                <a:effectLst/>
                <a:latin typeface="Google Sans"/>
              </a:rPr>
              <a:t>Lucas-Kanade </a:t>
            </a:r>
            <a:r>
              <a:rPr lang="fa-IR" b="0" i="0" dirty="0">
                <a:solidFill>
                  <a:srgbClr val="E3E3E3"/>
                </a:solidFill>
                <a:effectLst/>
                <a:latin typeface="Google Sans"/>
              </a:rPr>
              <a:t>برای افزایش دقت ردیابی با تمرکز بر ناحیه چرخ خودروها، کاهش خطاهای ناشی از تغییرات ارتفاع، پیاده‌سازی شده‌اند. سپس تخمین سرعت بر اساس همبستگی بین فاصله عبور اندازه گیری شده/تعداد فریم و سرعت واقعی ثبت شده با استفاده از یک تفنگ سرعت لیزری محاسبه می شود.</a:t>
            </a:r>
            <a:endParaRPr lang="en-US" b="0" i="0" dirty="0">
              <a:solidFill>
                <a:srgbClr val="E3E3E3"/>
              </a:solidFill>
              <a:effectLst/>
              <a:latin typeface="Google Sans"/>
            </a:endParaRPr>
          </a:p>
          <a:p>
            <a:pPr algn="r"/>
            <a:r>
              <a:rPr lang="fa-IR" b="1" i="0" dirty="0">
                <a:solidFill>
                  <a:srgbClr val="E3E3E3"/>
                </a:solidFill>
                <a:effectLst/>
                <a:latin typeface="Google Sans"/>
              </a:rPr>
              <a:t>اهمیت تشخیص اشیاء در نظارت بر ترافیک:</a:t>
            </a:r>
          </a:p>
          <a:p>
            <a:pPr algn="r"/>
            <a:r>
              <a:rPr lang="fa-IR" b="1" i="0" dirty="0">
                <a:solidFill>
                  <a:srgbClr val="E3E3E3"/>
                </a:solidFill>
                <a:effectLst/>
                <a:latin typeface="Google Sans"/>
              </a:rPr>
              <a:t>تکنیک‌های کالیبراسیون برای تشخیص دقیق خودرو:</a:t>
            </a:r>
          </a:p>
          <a:p>
            <a:pPr algn="r"/>
            <a:r>
              <a:rPr lang="fa-IR" b="1" i="0" dirty="0">
                <a:solidFill>
                  <a:srgbClr val="E3E3E3"/>
                </a:solidFill>
                <a:effectLst/>
                <a:latin typeface="Google Sans"/>
              </a:rPr>
              <a:t>روش‌های ردیابی و تخمین سرعت در بینایی ماشین:</a:t>
            </a:r>
          </a:p>
          <a:p>
            <a:pPr algn="r"/>
            <a:endParaRPr lang="fa-IR" b="0" i="0" dirty="0">
              <a:solidFill>
                <a:srgbClr val="E3E3E3"/>
              </a:solidFill>
              <a:effectLst/>
              <a:latin typeface="Google Sans"/>
            </a:endParaRPr>
          </a:p>
          <a:p>
            <a:pPr algn="r"/>
            <a:endParaRPr lang="en-US" b="0" i="0" dirty="0">
              <a:solidFill>
                <a:srgbClr val="E3E3E3"/>
              </a:solidFill>
              <a:effectLst/>
              <a:latin typeface="Google Sans"/>
            </a:endParaRPr>
          </a:p>
          <a:p>
            <a:pPr algn="r"/>
            <a:endParaRPr lang="en-US" b="0" i="0" dirty="0">
              <a:solidFill>
                <a:srgbClr val="E3E3E3"/>
              </a:solidFill>
              <a:effectLst/>
              <a:latin typeface="Google Sans"/>
            </a:endParaRPr>
          </a:p>
          <a:p>
            <a:pPr algn="r"/>
            <a:endParaRPr lang="en-US" b="0" i="0" dirty="0">
              <a:solidFill>
                <a:srgbClr val="E3E3E3"/>
              </a:solidFill>
              <a:effectLst/>
              <a:latin typeface="Google Sans"/>
            </a:endParaRPr>
          </a:p>
          <a:p>
            <a:pPr algn="r"/>
            <a:endParaRPr lang="en-US" dirty="0"/>
          </a:p>
        </p:txBody>
      </p:sp>
      <p:sp>
        <p:nvSpPr>
          <p:cNvPr id="4" name="Slide Number Placeholder 3"/>
          <p:cNvSpPr>
            <a:spLocks noGrp="1"/>
          </p:cNvSpPr>
          <p:nvPr>
            <p:ph type="sldNum" sz="quarter" idx="5"/>
          </p:nvPr>
        </p:nvSpPr>
        <p:spPr/>
        <p:txBody>
          <a:bodyPr/>
          <a:lstStyle/>
          <a:p>
            <a:fld id="{EE8A9E04-08C5-4227-8FCE-5341328E6AEF}" type="slidenum">
              <a:rPr lang="en-US" smtClean="0"/>
              <a:t>3</a:t>
            </a:fld>
            <a:endParaRPr lang="en-US"/>
          </a:p>
        </p:txBody>
      </p:sp>
    </p:spTree>
    <p:extLst>
      <p:ext uri="{BB962C8B-B14F-4D97-AF65-F5344CB8AC3E}">
        <p14:creationId xmlns:p14="http://schemas.microsoft.com/office/powerpoint/2010/main" val="361769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b="0" i="0" dirty="0">
                <a:solidFill>
                  <a:srgbClr val="E3E3E3"/>
                </a:solidFill>
                <a:effectLst/>
                <a:latin typeface="Google Sans"/>
              </a:rPr>
              <a:t>این روش چندین مزیت را ارائه می دهد. محاسبات مربوطه نسبتاً ساده است و تنها به 20 نمونه نیاز دارد. علاوه بر این، دقت به دست آمده از مطالعات قبلی در این زمینه پیشی می گیرد.روش پیشنهادی محدودیت هایی برای در نظر گرفتن دارد. یک چالش امکان انسداد سایر وسایل نقلیه در صحنه است. اگر وسیله نقلیه ای به طور جزئی یا کامل توسط وسیله نقلیه دیگری مخفی شود، می تواند منجر به خطاهایی در تشخیص و ردیابی، به ویژه برای ناحیه چرخ شود. این می تواند بر دقت تخمین سرعت تأثیر منفی بگذارد. محدودیت دیگر ناشی از تشخیص های احتمالی از دست رفته در لحظاتی است که وسیله نقلیه از خطوط نفوذ مجازی عبور می کند. اگر خودرو هنگام عبور از یک خط در یک قاب مهم تشخیص داده نشود، می تواند باعث خطاهای قابل توجهی در محاسبه سرعت شود.</a:t>
            </a:r>
            <a:endParaRPr lang="en-US" dirty="0"/>
          </a:p>
        </p:txBody>
      </p:sp>
      <p:sp>
        <p:nvSpPr>
          <p:cNvPr id="4" name="Slide Number Placeholder 3"/>
          <p:cNvSpPr>
            <a:spLocks noGrp="1"/>
          </p:cNvSpPr>
          <p:nvPr>
            <p:ph type="sldNum" sz="quarter" idx="5"/>
          </p:nvPr>
        </p:nvSpPr>
        <p:spPr/>
        <p:txBody>
          <a:bodyPr/>
          <a:lstStyle/>
          <a:p>
            <a:fld id="{EE8A9E04-08C5-4227-8FCE-5341328E6AEF}" type="slidenum">
              <a:rPr lang="en-US" smtClean="0"/>
              <a:t>4</a:t>
            </a:fld>
            <a:endParaRPr lang="en-US"/>
          </a:p>
        </p:txBody>
      </p:sp>
    </p:spTree>
    <p:extLst>
      <p:ext uri="{BB962C8B-B14F-4D97-AF65-F5344CB8AC3E}">
        <p14:creationId xmlns:p14="http://schemas.microsoft.com/office/powerpoint/2010/main" val="4154013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این روش مزایای متعددی را ارائه میدهد. محاسبات مربوطه نسبتاً ساده بوده و تنها به ۲۰ نمونه نیاز دارد. علاوه بر این، دقت به دست آمده از مطالعات قبلی در این زمینه فراتر میرود.</a:t>
            </a:r>
            <a:endParaRPr lang="en-US" dirty="0"/>
          </a:p>
        </p:txBody>
      </p:sp>
      <p:sp>
        <p:nvSpPr>
          <p:cNvPr id="4" name="Slide Number Placeholder 3"/>
          <p:cNvSpPr>
            <a:spLocks noGrp="1"/>
          </p:cNvSpPr>
          <p:nvPr>
            <p:ph type="sldNum" sz="quarter" idx="5"/>
          </p:nvPr>
        </p:nvSpPr>
        <p:spPr/>
        <p:txBody>
          <a:bodyPr/>
          <a:lstStyle/>
          <a:p>
            <a:fld id="{EE8A9E04-08C5-4227-8FCE-5341328E6AEF}" type="slidenum">
              <a:rPr lang="en-US" smtClean="0"/>
              <a:t>5</a:t>
            </a:fld>
            <a:endParaRPr lang="en-US"/>
          </a:p>
        </p:txBody>
      </p:sp>
    </p:spTree>
    <p:extLst>
      <p:ext uri="{BB962C8B-B14F-4D97-AF65-F5344CB8AC3E}">
        <p14:creationId xmlns:p14="http://schemas.microsoft.com/office/powerpoint/2010/main" val="58601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fa-IR" dirty="0"/>
              <a:t>نویسندگان این تحقیق به برخی زمینهها برای بهبودهای آتی اذعان دارند. یک تمرکز برای کارهای آینده، ارتقای مجموعه دادهای است که برای آموزش و ارزیابی استفاده میشود. با گنجاندن اندازهگیریهای دقیقتر سرعت واقعی، دقت سیستم به طور بالقوه میتواند بیشتر شود. دادههای بیشتر همچنین میتواند منجر به قابلیتهای تعمیم بهتر شود.</a:t>
            </a:r>
            <a:endParaRPr lang="en-US" dirty="0"/>
          </a:p>
          <a:p>
            <a:pPr algn="r"/>
            <a:r>
              <a:rPr lang="fa-IR" b="1" i="0" dirty="0">
                <a:solidFill>
                  <a:srgbClr val="E3E3E3"/>
                </a:solidFill>
                <a:effectLst/>
                <a:latin typeface="Google Sans"/>
              </a:rPr>
              <a:t>رویکردهای تشخیص ویژگی در تخمین سرعت خودرو:</a:t>
            </a:r>
          </a:p>
        </p:txBody>
      </p:sp>
      <p:sp>
        <p:nvSpPr>
          <p:cNvPr id="4" name="Slide Number Placeholder 3"/>
          <p:cNvSpPr>
            <a:spLocks noGrp="1"/>
          </p:cNvSpPr>
          <p:nvPr>
            <p:ph type="sldNum" sz="quarter" idx="5"/>
          </p:nvPr>
        </p:nvSpPr>
        <p:spPr/>
        <p:txBody>
          <a:bodyPr/>
          <a:lstStyle/>
          <a:p>
            <a:fld id="{EE8A9E04-08C5-4227-8FCE-5341328E6AEF}" type="slidenum">
              <a:rPr lang="en-US" smtClean="0"/>
              <a:t>6</a:t>
            </a:fld>
            <a:endParaRPr lang="en-US"/>
          </a:p>
        </p:txBody>
      </p:sp>
    </p:spTree>
    <p:extLst>
      <p:ext uri="{BB962C8B-B14F-4D97-AF65-F5344CB8AC3E}">
        <p14:creationId xmlns:p14="http://schemas.microsoft.com/office/powerpoint/2010/main" val="1414561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در نتیجه، این تحقیق رویکردی امیدوارکننده برای تخمین سرعت وسایل نقلیه با استفاده از دوربینهای ویدیویی ارائه میدهد. این روش از دو مدل اندازهگیری سرعت مکمل استفاده میکند و به دقت خوبی دست مییابد. این روش از نظر سادگی محاسبه مزیتهایی را ارائه میدهد و عملکرد رقابتی را در مقایسه با مطالعات قبلی نشان میدهد. با رفع محدودیتهایی مانند رسیدگی به انسداد و گنجاندن مجموعهی دادهی قویتر با اندازهگیریهای سرعت واقعی بسیار دقیق، این روش دارای پتانسیل پیشرفتهای قابل توجهی در کاربردهای نظارت بر ترافیک است.</a:t>
            </a:r>
            <a:endParaRPr lang="en-US" dirty="0"/>
          </a:p>
        </p:txBody>
      </p:sp>
      <p:sp>
        <p:nvSpPr>
          <p:cNvPr id="4" name="Slide Number Placeholder 3"/>
          <p:cNvSpPr>
            <a:spLocks noGrp="1"/>
          </p:cNvSpPr>
          <p:nvPr>
            <p:ph type="sldNum" sz="quarter" idx="5"/>
          </p:nvPr>
        </p:nvSpPr>
        <p:spPr/>
        <p:txBody>
          <a:bodyPr/>
          <a:lstStyle/>
          <a:p>
            <a:fld id="{EE8A9E04-08C5-4227-8FCE-5341328E6AEF}" type="slidenum">
              <a:rPr lang="en-US" smtClean="0"/>
              <a:t>7</a:t>
            </a:fld>
            <a:endParaRPr lang="en-US"/>
          </a:p>
        </p:txBody>
      </p:sp>
    </p:spTree>
    <p:extLst>
      <p:ext uri="{BB962C8B-B14F-4D97-AF65-F5344CB8AC3E}">
        <p14:creationId xmlns:p14="http://schemas.microsoft.com/office/powerpoint/2010/main" val="3293621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fa-IR" dirty="0"/>
              <a:t>ممنونم از توجهتون</a:t>
            </a:r>
            <a:endParaRPr lang="en-US" dirty="0"/>
          </a:p>
        </p:txBody>
      </p:sp>
      <p:sp>
        <p:nvSpPr>
          <p:cNvPr id="4" name="Slide Number Placeholder 3"/>
          <p:cNvSpPr>
            <a:spLocks noGrp="1"/>
          </p:cNvSpPr>
          <p:nvPr>
            <p:ph type="sldNum" sz="quarter" idx="5"/>
          </p:nvPr>
        </p:nvSpPr>
        <p:spPr/>
        <p:txBody>
          <a:bodyPr/>
          <a:lstStyle/>
          <a:p>
            <a:fld id="{EE8A9E04-08C5-4227-8FCE-5341328E6AEF}" type="slidenum">
              <a:rPr lang="en-US" smtClean="0"/>
              <a:t>8</a:t>
            </a:fld>
            <a:endParaRPr lang="en-US"/>
          </a:p>
        </p:txBody>
      </p:sp>
    </p:spTree>
    <p:extLst>
      <p:ext uri="{BB962C8B-B14F-4D97-AF65-F5344CB8AC3E}">
        <p14:creationId xmlns:p14="http://schemas.microsoft.com/office/powerpoint/2010/main" val="375014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FE44-EE65-3788-55C0-E47502BDDF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376539-AFAC-DA71-4E1B-5F0C601E51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6FA97A-6EF7-F1A1-21CA-F65CAE538AE8}"/>
              </a:ext>
            </a:extLst>
          </p:cNvPr>
          <p:cNvSpPr>
            <a:spLocks noGrp="1"/>
          </p:cNvSpPr>
          <p:nvPr>
            <p:ph type="dt" sz="half" idx="10"/>
          </p:nvPr>
        </p:nvSpPr>
        <p:spPr/>
        <p:txBody>
          <a:bodyPr/>
          <a:lstStyle/>
          <a:p>
            <a:fld id="{FB05FC34-B8B6-4E2D-AB45-03584A078089}" type="datetime1">
              <a:rPr lang="en-US" smtClean="0"/>
              <a:t>4/22/2024</a:t>
            </a:fld>
            <a:endParaRPr lang="en-US"/>
          </a:p>
        </p:txBody>
      </p:sp>
      <p:sp>
        <p:nvSpPr>
          <p:cNvPr id="5" name="Footer Placeholder 4">
            <a:extLst>
              <a:ext uri="{FF2B5EF4-FFF2-40B4-BE49-F238E27FC236}">
                <a16:creationId xmlns:a16="http://schemas.microsoft.com/office/drawing/2014/main" id="{FCABEECB-4AF7-9B48-C033-6B82448E8716}"/>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6" name="Slide Number Placeholder 5">
            <a:extLst>
              <a:ext uri="{FF2B5EF4-FFF2-40B4-BE49-F238E27FC236}">
                <a16:creationId xmlns:a16="http://schemas.microsoft.com/office/drawing/2014/main" id="{FFFB3664-D4CB-E4F8-A724-AD7C026EA5EF}"/>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27211285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CEBB-9292-DE3D-DFD3-B63E6FA58A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871E45-2C95-DDB4-CD56-1B2FF568309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308D1-D15D-A942-CDC9-44310F18CB89}"/>
              </a:ext>
            </a:extLst>
          </p:cNvPr>
          <p:cNvSpPr>
            <a:spLocks noGrp="1"/>
          </p:cNvSpPr>
          <p:nvPr>
            <p:ph type="dt" sz="half" idx="10"/>
          </p:nvPr>
        </p:nvSpPr>
        <p:spPr/>
        <p:txBody>
          <a:bodyPr/>
          <a:lstStyle/>
          <a:p>
            <a:fld id="{EC8EF1C9-DDCA-40E5-A38C-1C49FBD9BB6D}" type="datetime1">
              <a:rPr lang="en-US" smtClean="0"/>
              <a:t>4/22/2024</a:t>
            </a:fld>
            <a:endParaRPr lang="en-US"/>
          </a:p>
        </p:txBody>
      </p:sp>
      <p:sp>
        <p:nvSpPr>
          <p:cNvPr id="5" name="Footer Placeholder 4">
            <a:extLst>
              <a:ext uri="{FF2B5EF4-FFF2-40B4-BE49-F238E27FC236}">
                <a16:creationId xmlns:a16="http://schemas.microsoft.com/office/drawing/2014/main" id="{3228C13B-8BBE-CDA5-DEB5-4D409D598D3F}"/>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6" name="Slide Number Placeholder 5">
            <a:extLst>
              <a:ext uri="{FF2B5EF4-FFF2-40B4-BE49-F238E27FC236}">
                <a16:creationId xmlns:a16="http://schemas.microsoft.com/office/drawing/2014/main" id="{D8D9CBD4-E47D-A384-31B5-5A46D00B14CB}"/>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1455517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711264-4082-EBC0-4454-83C2AF467E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66D156-52D5-AAA5-82FA-C77741E344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6FE68-233B-B60C-39FE-9A3E8BF6D39A}"/>
              </a:ext>
            </a:extLst>
          </p:cNvPr>
          <p:cNvSpPr>
            <a:spLocks noGrp="1"/>
          </p:cNvSpPr>
          <p:nvPr>
            <p:ph type="dt" sz="half" idx="10"/>
          </p:nvPr>
        </p:nvSpPr>
        <p:spPr/>
        <p:txBody>
          <a:bodyPr/>
          <a:lstStyle/>
          <a:p>
            <a:fld id="{64DFECA1-759C-42CB-9517-128EFE1C3FC2}" type="datetime1">
              <a:rPr lang="en-US" smtClean="0"/>
              <a:t>4/22/2024</a:t>
            </a:fld>
            <a:endParaRPr lang="en-US"/>
          </a:p>
        </p:txBody>
      </p:sp>
      <p:sp>
        <p:nvSpPr>
          <p:cNvPr id="5" name="Footer Placeholder 4">
            <a:extLst>
              <a:ext uri="{FF2B5EF4-FFF2-40B4-BE49-F238E27FC236}">
                <a16:creationId xmlns:a16="http://schemas.microsoft.com/office/drawing/2014/main" id="{22F85A39-055D-C195-2609-E70787503E3E}"/>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6" name="Slide Number Placeholder 5">
            <a:extLst>
              <a:ext uri="{FF2B5EF4-FFF2-40B4-BE49-F238E27FC236}">
                <a16:creationId xmlns:a16="http://schemas.microsoft.com/office/drawing/2014/main" id="{AD0F46CD-ED25-5B90-A28C-BC631FE72D69}"/>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1254560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08D51-FEEE-A4EF-7EA6-ACE3A8DF2C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C17E54-81FC-55E4-1A59-13D04CA173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901D6-0527-53E1-1F37-D0943B357419}"/>
              </a:ext>
            </a:extLst>
          </p:cNvPr>
          <p:cNvSpPr>
            <a:spLocks noGrp="1"/>
          </p:cNvSpPr>
          <p:nvPr>
            <p:ph type="dt" sz="half" idx="10"/>
          </p:nvPr>
        </p:nvSpPr>
        <p:spPr/>
        <p:txBody>
          <a:bodyPr/>
          <a:lstStyle/>
          <a:p>
            <a:fld id="{2EE08CBE-65F2-4E24-9AC4-71BF05FB5819}" type="datetime1">
              <a:rPr lang="en-US" smtClean="0"/>
              <a:t>4/22/2024</a:t>
            </a:fld>
            <a:endParaRPr lang="en-US"/>
          </a:p>
        </p:txBody>
      </p:sp>
      <p:sp>
        <p:nvSpPr>
          <p:cNvPr id="5" name="Footer Placeholder 4">
            <a:extLst>
              <a:ext uri="{FF2B5EF4-FFF2-40B4-BE49-F238E27FC236}">
                <a16:creationId xmlns:a16="http://schemas.microsoft.com/office/drawing/2014/main" id="{3A986EF4-7268-221A-B6B0-92DEC0FB81A7}"/>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6" name="Slide Number Placeholder 5">
            <a:extLst>
              <a:ext uri="{FF2B5EF4-FFF2-40B4-BE49-F238E27FC236}">
                <a16:creationId xmlns:a16="http://schemas.microsoft.com/office/drawing/2014/main" id="{B33CCBC8-1F93-A183-B68B-8C0AC8F55F53}"/>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3629297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2D968-B1B1-6014-A181-C2B70A9A74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2A20BD5-4D9F-478B-3A92-A3B823906A2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41ECC2-D4E5-E501-A234-F749A675444D}"/>
              </a:ext>
            </a:extLst>
          </p:cNvPr>
          <p:cNvSpPr>
            <a:spLocks noGrp="1"/>
          </p:cNvSpPr>
          <p:nvPr>
            <p:ph type="dt" sz="half" idx="10"/>
          </p:nvPr>
        </p:nvSpPr>
        <p:spPr/>
        <p:txBody>
          <a:bodyPr/>
          <a:lstStyle/>
          <a:p>
            <a:fld id="{69913E40-4E05-4197-BD94-7304A9ED7A31}" type="datetime1">
              <a:rPr lang="en-US" smtClean="0"/>
              <a:t>4/22/2024</a:t>
            </a:fld>
            <a:endParaRPr lang="en-US"/>
          </a:p>
        </p:txBody>
      </p:sp>
      <p:sp>
        <p:nvSpPr>
          <p:cNvPr id="5" name="Footer Placeholder 4">
            <a:extLst>
              <a:ext uri="{FF2B5EF4-FFF2-40B4-BE49-F238E27FC236}">
                <a16:creationId xmlns:a16="http://schemas.microsoft.com/office/drawing/2014/main" id="{60B9EA45-DD37-B8ED-F067-9E35B2D02AAF}"/>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6" name="Slide Number Placeholder 5">
            <a:extLst>
              <a:ext uri="{FF2B5EF4-FFF2-40B4-BE49-F238E27FC236}">
                <a16:creationId xmlns:a16="http://schemas.microsoft.com/office/drawing/2014/main" id="{453D49E2-A96A-23C9-A57A-4469CA5798B8}"/>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556481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C3623-FAF5-E443-5F1B-7A6350EE06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BBE85-DCA6-E423-BFEF-1AAB743A79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6ACFA6-B560-4F71-29CB-8DD89D00EB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DEBFE9-7595-99C3-B2A7-1DB341763958}"/>
              </a:ext>
            </a:extLst>
          </p:cNvPr>
          <p:cNvSpPr>
            <a:spLocks noGrp="1"/>
          </p:cNvSpPr>
          <p:nvPr>
            <p:ph type="dt" sz="half" idx="10"/>
          </p:nvPr>
        </p:nvSpPr>
        <p:spPr/>
        <p:txBody>
          <a:bodyPr/>
          <a:lstStyle/>
          <a:p>
            <a:fld id="{1CC20FD5-2CC3-4ADD-9080-378C2A181AD3}" type="datetime1">
              <a:rPr lang="en-US" smtClean="0"/>
              <a:t>4/22/2024</a:t>
            </a:fld>
            <a:endParaRPr lang="en-US"/>
          </a:p>
        </p:txBody>
      </p:sp>
      <p:sp>
        <p:nvSpPr>
          <p:cNvPr id="6" name="Footer Placeholder 5">
            <a:extLst>
              <a:ext uri="{FF2B5EF4-FFF2-40B4-BE49-F238E27FC236}">
                <a16:creationId xmlns:a16="http://schemas.microsoft.com/office/drawing/2014/main" id="{825509C4-A373-54FE-EAC8-E819EDE84A58}"/>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7" name="Slide Number Placeholder 6">
            <a:extLst>
              <a:ext uri="{FF2B5EF4-FFF2-40B4-BE49-F238E27FC236}">
                <a16:creationId xmlns:a16="http://schemas.microsoft.com/office/drawing/2014/main" id="{C2E057FA-06FC-53A7-CC7C-64552DB1F6E6}"/>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3547270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D9D9-EF92-A32B-DBE6-DFB969050B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7F18BD-CC27-6F13-8D4F-EF7A5D6852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83A253C-5114-34C5-BD7E-9CE174F21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D8D60A-C070-3039-0F66-95B5485204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48A8E46-BCED-AEF7-4D0A-007494DE84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36757C-5094-5353-5985-718E0FE402C9}"/>
              </a:ext>
            </a:extLst>
          </p:cNvPr>
          <p:cNvSpPr>
            <a:spLocks noGrp="1"/>
          </p:cNvSpPr>
          <p:nvPr>
            <p:ph type="dt" sz="half" idx="10"/>
          </p:nvPr>
        </p:nvSpPr>
        <p:spPr/>
        <p:txBody>
          <a:bodyPr/>
          <a:lstStyle/>
          <a:p>
            <a:fld id="{081E14AA-0C7C-43CF-B96A-603766CEDAEF}" type="datetime1">
              <a:rPr lang="en-US" smtClean="0"/>
              <a:t>4/22/2024</a:t>
            </a:fld>
            <a:endParaRPr lang="en-US"/>
          </a:p>
        </p:txBody>
      </p:sp>
      <p:sp>
        <p:nvSpPr>
          <p:cNvPr id="8" name="Footer Placeholder 7">
            <a:extLst>
              <a:ext uri="{FF2B5EF4-FFF2-40B4-BE49-F238E27FC236}">
                <a16:creationId xmlns:a16="http://schemas.microsoft.com/office/drawing/2014/main" id="{FD26AD21-EF6F-E63E-0BC7-C5E0281CCC79}"/>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9" name="Slide Number Placeholder 8">
            <a:extLst>
              <a:ext uri="{FF2B5EF4-FFF2-40B4-BE49-F238E27FC236}">
                <a16:creationId xmlns:a16="http://schemas.microsoft.com/office/drawing/2014/main" id="{2CEE2848-DF78-4434-6E16-DDC30A22AD84}"/>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525679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AD461-EF78-AB86-76A4-C31A9DF7D0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36D9E23-CE9C-B49F-1959-1FDCDEA922C5}"/>
              </a:ext>
            </a:extLst>
          </p:cNvPr>
          <p:cNvSpPr>
            <a:spLocks noGrp="1"/>
          </p:cNvSpPr>
          <p:nvPr>
            <p:ph type="dt" sz="half" idx="10"/>
          </p:nvPr>
        </p:nvSpPr>
        <p:spPr/>
        <p:txBody>
          <a:bodyPr/>
          <a:lstStyle/>
          <a:p>
            <a:fld id="{27D23023-9ACF-48BD-B851-40F749D4E72F}" type="datetime1">
              <a:rPr lang="en-US" smtClean="0"/>
              <a:t>4/22/2024</a:t>
            </a:fld>
            <a:endParaRPr lang="en-US"/>
          </a:p>
        </p:txBody>
      </p:sp>
      <p:sp>
        <p:nvSpPr>
          <p:cNvPr id="4" name="Footer Placeholder 3">
            <a:extLst>
              <a:ext uri="{FF2B5EF4-FFF2-40B4-BE49-F238E27FC236}">
                <a16:creationId xmlns:a16="http://schemas.microsoft.com/office/drawing/2014/main" id="{A65E1D53-18DE-1832-6F5B-A71B374ED139}"/>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5" name="Slide Number Placeholder 4">
            <a:extLst>
              <a:ext uri="{FF2B5EF4-FFF2-40B4-BE49-F238E27FC236}">
                <a16:creationId xmlns:a16="http://schemas.microsoft.com/office/drawing/2014/main" id="{C2A8EA7B-606D-C2DA-04CA-330A1EAB1264}"/>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2826627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5B06D5-0A6F-A356-E69E-0BEEFC4FDBD7}"/>
              </a:ext>
            </a:extLst>
          </p:cNvPr>
          <p:cNvSpPr>
            <a:spLocks noGrp="1"/>
          </p:cNvSpPr>
          <p:nvPr>
            <p:ph type="dt" sz="half" idx="10"/>
          </p:nvPr>
        </p:nvSpPr>
        <p:spPr/>
        <p:txBody>
          <a:bodyPr/>
          <a:lstStyle/>
          <a:p>
            <a:fld id="{A338E9B3-F5E1-420B-9B9D-4CA50BEE3C06}" type="datetime1">
              <a:rPr lang="en-US" smtClean="0"/>
              <a:t>4/22/2024</a:t>
            </a:fld>
            <a:endParaRPr lang="en-US"/>
          </a:p>
        </p:txBody>
      </p:sp>
      <p:sp>
        <p:nvSpPr>
          <p:cNvPr id="3" name="Footer Placeholder 2">
            <a:extLst>
              <a:ext uri="{FF2B5EF4-FFF2-40B4-BE49-F238E27FC236}">
                <a16:creationId xmlns:a16="http://schemas.microsoft.com/office/drawing/2014/main" id="{76424BC4-0782-46C6-2670-3B3375F8D11F}"/>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4" name="Slide Number Placeholder 3">
            <a:extLst>
              <a:ext uri="{FF2B5EF4-FFF2-40B4-BE49-F238E27FC236}">
                <a16:creationId xmlns:a16="http://schemas.microsoft.com/office/drawing/2014/main" id="{2AB07E97-4F34-4F6D-1582-2865A53D798B}"/>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2494427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015B6-AFD5-C20F-8F07-70490BC0E2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B67E8A-1F2B-8845-95E5-6F2D50C4A3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0D4529-31B4-7FB2-09B7-7CD36F0024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69C78-F3A5-69DE-6916-FCFAB120A509}"/>
              </a:ext>
            </a:extLst>
          </p:cNvPr>
          <p:cNvSpPr>
            <a:spLocks noGrp="1"/>
          </p:cNvSpPr>
          <p:nvPr>
            <p:ph type="dt" sz="half" idx="10"/>
          </p:nvPr>
        </p:nvSpPr>
        <p:spPr/>
        <p:txBody>
          <a:bodyPr/>
          <a:lstStyle/>
          <a:p>
            <a:fld id="{F08B3AD8-873D-41C9-A2B4-7111C6ECF3FF}" type="datetime1">
              <a:rPr lang="en-US" smtClean="0"/>
              <a:t>4/22/2024</a:t>
            </a:fld>
            <a:endParaRPr lang="en-US"/>
          </a:p>
        </p:txBody>
      </p:sp>
      <p:sp>
        <p:nvSpPr>
          <p:cNvPr id="6" name="Footer Placeholder 5">
            <a:extLst>
              <a:ext uri="{FF2B5EF4-FFF2-40B4-BE49-F238E27FC236}">
                <a16:creationId xmlns:a16="http://schemas.microsoft.com/office/drawing/2014/main" id="{210C7469-2FA6-7C97-2053-C9E5DD50C0A0}"/>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7" name="Slide Number Placeholder 6">
            <a:extLst>
              <a:ext uri="{FF2B5EF4-FFF2-40B4-BE49-F238E27FC236}">
                <a16:creationId xmlns:a16="http://schemas.microsoft.com/office/drawing/2014/main" id="{D7A1967A-076A-B17E-B5E5-6F7E186C42C4}"/>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2184572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D9D0C-9FE9-7921-598E-260940BA3A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D5DA9B-1940-0364-5D6D-336DDF3871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4EF925-1C85-D510-BEE3-D06134AE2E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F2CEF5-4A27-0403-DD2F-A1412DBEA28A}"/>
              </a:ext>
            </a:extLst>
          </p:cNvPr>
          <p:cNvSpPr>
            <a:spLocks noGrp="1"/>
          </p:cNvSpPr>
          <p:nvPr>
            <p:ph type="dt" sz="half" idx="10"/>
          </p:nvPr>
        </p:nvSpPr>
        <p:spPr/>
        <p:txBody>
          <a:bodyPr/>
          <a:lstStyle/>
          <a:p>
            <a:fld id="{6344F221-B78D-4F27-933A-7D04EDDB358C}" type="datetime1">
              <a:rPr lang="en-US" smtClean="0"/>
              <a:t>4/22/2024</a:t>
            </a:fld>
            <a:endParaRPr lang="en-US"/>
          </a:p>
        </p:txBody>
      </p:sp>
      <p:sp>
        <p:nvSpPr>
          <p:cNvPr id="6" name="Footer Placeholder 5">
            <a:extLst>
              <a:ext uri="{FF2B5EF4-FFF2-40B4-BE49-F238E27FC236}">
                <a16:creationId xmlns:a16="http://schemas.microsoft.com/office/drawing/2014/main" id="{D94C85B1-8B99-932B-0087-B2082CC5FB1C}"/>
              </a:ext>
            </a:extLst>
          </p:cNvPr>
          <p:cNvSpPr>
            <a:spLocks noGrp="1"/>
          </p:cNvSpPr>
          <p:nvPr>
            <p:ph type="ftr" sz="quarter" idx="11"/>
          </p:nvPr>
        </p:nvSpPr>
        <p:spPr/>
        <p:txBody>
          <a:bodyPr/>
          <a:lstStyle/>
          <a:p>
            <a:r>
              <a:rPr lang="en-US"/>
              <a:t>Amin BAYRAMI ASL - Islamic Azad University،Science And Research Branch, Tehran - Faculty of Mechanics, Electrical and Computer (FMEC)</a:t>
            </a:r>
          </a:p>
        </p:txBody>
      </p:sp>
      <p:sp>
        <p:nvSpPr>
          <p:cNvPr id="7" name="Slide Number Placeholder 6">
            <a:extLst>
              <a:ext uri="{FF2B5EF4-FFF2-40B4-BE49-F238E27FC236}">
                <a16:creationId xmlns:a16="http://schemas.microsoft.com/office/drawing/2014/main" id="{339690BE-6CDC-5ED8-27CB-9DF72CFBCC07}"/>
              </a:ext>
            </a:extLst>
          </p:cNvPr>
          <p:cNvSpPr>
            <a:spLocks noGrp="1"/>
          </p:cNvSpPr>
          <p:nvPr>
            <p:ph type="sldNum" sz="quarter" idx="12"/>
          </p:nvPr>
        </p:nvSpPr>
        <p:spPr/>
        <p:txBody>
          <a:bodyPr/>
          <a:lstStyle/>
          <a:p>
            <a:fld id="{E95A98E7-AC1E-4F3D-8392-673561244DC4}" type="slidenum">
              <a:rPr lang="en-US" smtClean="0"/>
              <a:t>‹#›</a:t>
            </a:fld>
            <a:endParaRPr lang="en-US"/>
          </a:p>
        </p:txBody>
      </p:sp>
    </p:spTree>
    <p:extLst>
      <p:ext uri="{BB962C8B-B14F-4D97-AF65-F5344CB8AC3E}">
        <p14:creationId xmlns:p14="http://schemas.microsoft.com/office/powerpoint/2010/main" val="612883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313714-B8D9-C8A3-F051-F8868703DB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1AFD19-262F-F632-563D-CD44B3AFEB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A4C79-FA24-3B59-A0BA-4ECCFC4DD3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1B0372-7545-4218-915F-B7428EB85B22}" type="datetime1">
              <a:rPr lang="en-US" smtClean="0"/>
              <a:t>4/22/2024</a:t>
            </a:fld>
            <a:endParaRPr lang="en-US"/>
          </a:p>
        </p:txBody>
      </p:sp>
      <p:sp>
        <p:nvSpPr>
          <p:cNvPr id="5" name="Footer Placeholder 4">
            <a:extLst>
              <a:ext uri="{FF2B5EF4-FFF2-40B4-BE49-F238E27FC236}">
                <a16:creationId xmlns:a16="http://schemas.microsoft.com/office/drawing/2014/main" id="{32664301-EBEE-8968-9C2B-91E78C4CE1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Amin BAYRAMI ASL - Islamic Azad University،Science And Research Branch, Tehran - Faculty of Mechanics, Electrical and Computer (FMEC)</a:t>
            </a:r>
          </a:p>
        </p:txBody>
      </p:sp>
      <p:sp>
        <p:nvSpPr>
          <p:cNvPr id="6" name="Slide Number Placeholder 5">
            <a:extLst>
              <a:ext uri="{FF2B5EF4-FFF2-40B4-BE49-F238E27FC236}">
                <a16:creationId xmlns:a16="http://schemas.microsoft.com/office/drawing/2014/main" id="{02A77C55-B5C1-A10C-89AA-5A9D1EB7F8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A98E7-AC1E-4F3D-8392-673561244DC4}" type="slidenum">
              <a:rPr lang="en-US" smtClean="0"/>
              <a:t>‹#›</a:t>
            </a:fld>
            <a:endParaRPr lang="en-US"/>
          </a:p>
        </p:txBody>
      </p:sp>
    </p:spTree>
    <p:extLst>
      <p:ext uri="{BB962C8B-B14F-4D97-AF65-F5344CB8AC3E}">
        <p14:creationId xmlns:p14="http://schemas.microsoft.com/office/powerpoint/2010/main" val="3488275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9">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Video 25" descr="Speedometer Gauge">
            <a:extLst>
              <a:ext uri="{FF2B5EF4-FFF2-40B4-BE49-F238E27FC236}">
                <a16:creationId xmlns:a16="http://schemas.microsoft.com/office/drawing/2014/main" id="{434CF3B2-A36F-FFFA-2C3E-143A3554462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0" y="-22"/>
            <a:ext cx="12191977" cy="6858022"/>
          </a:xfrm>
          <a:prstGeom prst="rect">
            <a:avLst/>
          </a:prstGeom>
        </p:spPr>
      </p:pic>
      <p:sp>
        <p:nvSpPr>
          <p:cNvPr id="27" name="Rectangle 2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C3C892-67AB-95F8-6688-8AE47F787CA5}"/>
              </a:ext>
            </a:extLst>
          </p:cNvPr>
          <p:cNvSpPr>
            <a:spLocks noGrp="1"/>
          </p:cNvSpPr>
          <p:nvPr>
            <p:ph type="ctrTitle"/>
          </p:nvPr>
        </p:nvSpPr>
        <p:spPr>
          <a:xfrm>
            <a:off x="643466" y="643467"/>
            <a:ext cx="5452529" cy="3569242"/>
          </a:xfrm>
        </p:spPr>
        <p:txBody>
          <a:bodyPr anchor="t">
            <a:normAutofit/>
          </a:bodyPr>
          <a:lstStyle/>
          <a:p>
            <a:pPr algn="l"/>
            <a:r>
              <a:rPr lang="en-US" sz="6600" b="1" i="0" dirty="0">
                <a:solidFill>
                  <a:srgbClr val="FFFFFF"/>
                </a:solidFill>
                <a:effectLst>
                  <a:outerShdw blurRad="38100" dist="38100" dir="2700000" algn="tl">
                    <a:srgbClr val="000000">
                      <a:alpha val="43137"/>
                    </a:srgbClr>
                  </a:outerShdw>
                </a:effectLst>
                <a:latin typeface="Google Sans"/>
              </a:rPr>
              <a:t>Video-Based Vehicle Speed Estimation</a:t>
            </a:r>
            <a:endParaRPr lang="en-US" sz="6600" dirty="0">
              <a:solidFill>
                <a:srgbClr val="FFFFFF"/>
              </a:solidFill>
              <a:effectLst>
                <a:outerShdw blurRad="38100" dist="38100" dir="2700000" algn="tl">
                  <a:srgbClr val="000000">
                    <a:alpha val="43137"/>
                  </a:srgbClr>
                </a:outerShdw>
              </a:effectLst>
            </a:endParaRPr>
          </a:p>
        </p:txBody>
      </p:sp>
      <p:sp>
        <p:nvSpPr>
          <p:cNvPr id="3" name="Subtitle 2">
            <a:extLst>
              <a:ext uri="{FF2B5EF4-FFF2-40B4-BE49-F238E27FC236}">
                <a16:creationId xmlns:a16="http://schemas.microsoft.com/office/drawing/2014/main" id="{95879B0C-DEB9-DDF2-1253-D0F3A5B5F98B}"/>
              </a:ext>
            </a:extLst>
          </p:cNvPr>
          <p:cNvSpPr>
            <a:spLocks noGrp="1"/>
          </p:cNvSpPr>
          <p:nvPr>
            <p:ph type="subTitle" idx="1"/>
          </p:nvPr>
        </p:nvSpPr>
        <p:spPr>
          <a:xfrm>
            <a:off x="643466" y="4551037"/>
            <a:ext cx="5449479" cy="1578054"/>
          </a:xfrm>
        </p:spPr>
        <p:txBody>
          <a:bodyPr anchor="b">
            <a:normAutofit/>
          </a:bodyPr>
          <a:lstStyle/>
          <a:p>
            <a:pPr algn="l"/>
            <a:br>
              <a:rPr lang="en-US" b="1" dirty="0">
                <a:solidFill>
                  <a:srgbClr val="FFFFFF"/>
                </a:solidFill>
              </a:rPr>
            </a:br>
            <a:r>
              <a:rPr lang="en-US" b="1" dirty="0">
                <a:solidFill>
                  <a:srgbClr val="FFFFFF"/>
                </a:solidFill>
              </a:rPr>
              <a:t>Amin BAYRAMI ASL</a:t>
            </a:r>
          </a:p>
          <a:p>
            <a:pPr algn="l"/>
            <a:r>
              <a:rPr lang="en-US" b="1" dirty="0">
                <a:solidFill>
                  <a:srgbClr val="FFFFFF"/>
                </a:solidFill>
              </a:rPr>
              <a:t>DR Mahdi ESLAMI</a:t>
            </a:r>
          </a:p>
        </p:txBody>
      </p:sp>
      <p:sp>
        <p:nvSpPr>
          <p:cNvPr id="24" name="Rectangle 2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logo of a university&#10;&#10;Description automatically generated">
            <a:extLst>
              <a:ext uri="{FF2B5EF4-FFF2-40B4-BE49-F238E27FC236}">
                <a16:creationId xmlns:a16="http://schemas.microsoft.com/office/drawing/2014/main" id="{A2F4AA97-3F40-7AB9-2885-91522671A3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6376" y="231986"/>
            <a:ext cx="2057404" cy="822962"/>
          </a:xfrm>
          <a:prstGeom prst="rect">
            <a:avLst/>
          </a:prstGeom>
        </p:spPr>
      </p:pic>
    </p:spTree>
    <p:extLst>
      <p:ext uri="{BB962C8B-B14F-4D97-AF65-F5344CB8AC3E}">
        <p14:creationId xmlns:p14="http://schemas.microsoft.com/office/powerpoint/2010/main" val="286463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mute="1">
                <p:cTn id="12" repeatCount="indefinite" fill="hold" display="0">
                  <p:stCondLst>
                    <p:cond delay="indefinite"/>
                  </p:stCondLst>
                </p:cTn>
                <p:tgtEl>
                  <p:spTgt spid="2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a:extLst>
              <a:ext uri="{FF2B5EF4-FFF2-40B4-BE49-F238E27FC236}">
                <a16:creationId xmlns:a16="http://schemas.microsoft.com/office/drawing/2014/main" id="{1C270CBE-A04D-6637-4864-913FFD34A647}"/>
              </a:ext>
            </a:extLst>
          </p:cNvPr>
          <p:cNvPicPr>
            <a:picLocks noChangeAspect="1"/>
          </p:cNvPicPr>
          <p:nvPr/>
        </p:nvPicPr>
        <p:blipFill rotWithShape="1">
          <a:blip r:embed="rId3"/>
          <a:srcRect t="9091" r="23298"/>
          <a:stretch/>
        </p:blipFill>
        <p:spPr>
          <a:xfrm>
            <a:off x="3523488" y="10"/>
            <a:ext cx="8668512" cy="6857990"/>
          </a:xfrm>
          <a:prstGeom prst="rect">
            <a:avLst/>
          </a:prstGeom>
        </p:spPr>
      </p:pic>
      <p:sp>
        <p:nvSpPr>
          <p:cNvPr id="35" name="Rectangle 3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F7815AA-3A66-867D-DAB5-D6A0B5EED77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i="0" dirty="0">
                <a:solidFill>
                  <a:srgbClr val="FF0000"/>
                </a:solidFill>
                <a:effectLst/>
              </a:rPr>
              <a:t>Goal</a:t>
            </a:r>
            <a:endParaRPr lang="en-US" sz="4800" dirty="0">
              <a:solidFill>
                <a:srgbClr val="FF0000"/>
              </a:solidFill>
            </a:endParaRPr>
          </a:p>
        </p:txBody>
      </p:sp>
      <p:sp>
        <p:nvSpPr>
          <p:cNvPr id="3" name="Content Placeholder 2">
            <a:extLst>
              <a:ext uri="{FF2B5EF4-FFF2-40B4-BE49-F238E27FC236}">
                <a16:creationId xmlns:a16="http://schemas.microsoft.com/office/drawing/2014/main" id="{CF037315-DA05-99A8-DBA0-055229D7582C}"/>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b="0" i="0" dirty="0">
                <a:solidFill>
                  <a:schemeClr val="bg1"/>
                </a:solidFill>
                <a:effectLst/>
              </a:rPr>
              <a:t>Develop a method for estimating vehicle speed using video cameras without additional speed sensors</a:t>
            </a:r>
          </a:p>
        </p:txBody>
      </p:sp>
      <p:sp>
        <p:nvSpPr>
          <p:cNvPr id="37" name="Rectangle 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9" name="Rectangle 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BC299408-1DF9-D0A5-FA29-414553EB6D47}"/>
              </a:ext>
            </a:extLst>
          </p:cNvPr>
          <p:cNvSpPr>
            <a:spLocks noGrp="1"/>
          </p:cNvSpPr>
          <p:nvPr>
            <p:ph type="dt" sz="half" idx="10"/>
          </p:nvPr>
        </p:nvSpPr>
        <p:spPr/>
        <p:txBody>
          <a:bodyPr/>
          <a:lstStyle/>
          <a:p>
            <a:fld id="{34F5FC5A-BC1E-4CAD-BD3F-F491244E82B6}" type="datetime1">
              <a:rPr lang="en-US" smtClean="0"/>
              <a:t>4/22/2024</a:t>
            </a:fld>
            <a:endParaRPr lang="en-US"/>
          </a:p>
        </p:txBody>
      </p:sp>
      <p:sp>
        <p:nvSpPr>
          <p:cNvPr id="6" name="Footer Placeholder 5">
            <a:extLst>
              <a:ext uri="{FF2B5EF4-FFF2-40B4-BE49-F238E27FC236}">
                <a16:creationId xmlns:a16="http://schemas.microsoft.com/office/drawing/2014/main" id="{0B00C06E-0547-A248-AE2C-28B48A6535A7}"/>
              </a:ext>
            </a:extLst>
          </p:cNvPr>
          <p:cNvSpPr>
            <a:spLocks noGrp="1"/>
          </p:cNvSpPr>
          <p:nvPr>
            <p:ph type="ftr" sz="quarter" idx="11"/>
          </p:nvPr>
        </p:nvSpPr>
        <p:spPr>
          <a:xfrm>
            <a:off x="838201" y="6356350"/>
            <a:ext cx="10515600" cy="365125"/>
          </a:xfrm>
        </p:spPr>
        <p:txBody>
          <a:bodyPr/>
          <a:lstStyle/>
          <a:p>
            <a:r>
              <a:rPr lang="en-US" dirty="0"/>
              <a:t>Amin BAYRAMI ASL - Islamic Azad </a:t>
            </a:r>
            <a:r>
              <a:rPr lang="en-US" dirty="0" err="1"/>
              <a:t>University،Science</a:t>
            </a:r>
            <a:r>
              <a:rPr lang="en-US" dirty="0"/>
              <a:t> And Research Branch, Tehran - Faculty of Mechanics, Electrical and Computer (FMEC)</a:t>
            </a:r>
          </a:p>
        </p:txBody>
      </p:sp>
      <p:sp>
        <p:nvSpPr>
          <p:cNvPr id="7" name="Slide Number Placeholder 6">
            <a:extLst>
              <a:ext uri="{FF2B5EF4-FFF2-40B4-BE49-F238E27FC236}">
                <a16:creationId xmlns:a16="http://schemas.microsoft.com/office/drawing/2014/main" id="{B6149EB2-5829-3C71-F0B9-5F61D7A8A35E}"/>
              </a:ext>
            </a:extLst>
          </p:cNvPr>
          <p:cNvSpPr>
            <a:spLocks noGrp="1"/>
          </p:cNvSpPr>
          <p:nvPr>
            <p:ph type="sldNum" sz="quarter" idx="12"/>
          </p:nvPr>
        </p:nvSpPr>
        <p:spPr/>
        <p:txBody>
          <a:bodyPr/>
          <a:lstStyle/>
          <a:p>
            <a:fld id="{E95A98E7-AC1E-4F3D-8392-673561244DC4}" type="slidenum">
              <a:rPr lang="en-US" smtClean="0"/>
              <a:t>2</a:t>
            </a:fld>
            <a:endParaRPr lang="en-US"/>
          </a:p>
        </p:txBody>
      </p:sp>
    </p:spTree>
    <p:extLst>
      <p:ext uri="{BB962C8B-B14F-4D97-AF65-F5344CB8AC3E}">
        <p14:creationId xmlns:p14="http://schemas.microsoft.com/office/powerpoint/2010/main" val="1137753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Vehicle speeding down a mountain road at dusk">
            <a:extLst>
              <a:ext uri="{FF2B5EF4-FFF2-40B4-BE49-F238E27FC236}">
                <a16:creationId xmlns:a16="http://schemas.microsoft.com/office/drawing/2014/main" id="{2772B56F-A100-2B11-E0D2-8DD161203EF6}"/>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42C6FA3-EAFC-9E77-E2AD-60B26431A326}"/>
              </a:ext>
            </a:extLst>
          </p:cNvPr>
          <p:cNvSpPr>
            <a:spLocks noGrp="1"/>
          </p:cNvSpPr>
          <p:nvPr>
            <p:ph type="title"/>
          </p:nvPr>
        </p:nvSpPr>
        <p:spPr>
          <a:xfrm>
            <a:off x="838200" y="365125"/>
            <a:ext cx="10515600" cy="1325563"/>
          </a:xfrm>
        </p:spPr>
        <p:txBody>
          <a:bodyPr>
            <a:normAutofit/>
          </a:bodyPr>
          <a:lstStyle/>
          <a:p>
            <a:r>
              <a:rPr lang="en-US" b="1" i="0">
                <a:solidFill>
                  <a:srgbClr val="FFFFFF"/>
                </a:solidFill>
                <a:effectLst/>
                <a:latin typeface="Google Sans"/>
              </a:rPr>
              <a:t>Method</a:t>
            </a:r>
            <a:endParaRPr lang="en-US">
              <a:solidFill>
                <a:srgbClr val="FFFFFF"/>
              </a:solidFill>
            </a:endParaRPr>
          </a:p>
        </p:txBody>
      </p:sp>
      <p:graphicFrame>
        <p:nvGraphicFramePr>
          <p:cNvPr id="55" name="Content Placeholder 2">
            <a:extLst>
              <a:ext uri="{FF2B5EF4-FFF2-40B4-BE49-F238E27FC236}">
                <a16:creationId xmlns:a16="http://schemas.microsoft.com/office/drawing/2014/main" id="{D0FD0D12-B430-72AE-2B6C-5A68C885F219}"/>
              </a:ext>
            </a:extLst>
          </p:cNvPr>
          <p:cNvGraphicFramePr>
            <a:graphicFrameLocks noGrp="1"/>
          </p:cNvGraphicFramePr>
          <p:nvPr>
            <p:ph idx="1"/>
            <p:extLst>
              <p:ext uri="{D42A27DB-BD31-4B8C-83A1-F6EECF244321}">
                <p14:modId xmlns:p14="http://schemas.microsoft.com/office/powerpoint/2010/main" val="404751768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971775A4-2661-820D-BAC8-5D599F0342FD}"/>
              </a:ext>
            </a:extLst>
          </p:cNvPr>
          <p:cNvSpPr>
            <a:spLocks noGrp="1"/>
          </p:cNvSpPr>
          <p:nvPr>
            <p:ph type="dt" sz="half" idx="10"/>
          </p:nvPr>
        </p:nvSpPr>
        <p:spPr/>
        <p:txBody>
          <a:bodyPr/>
          <a:lstStyle/>
          <a:p>
            <a:fld id="{D2404F12-4F6F-4ECB-9413-DAF38972C180}" type="datetime1">
              <a:rPr lang="en-US" smtClean="0"/>
              <a:t>4/22/2024</a:t>
            </a:fld>
            <a:endParaRPr lang="en-US" dirty="0"/>
          </a:p>
        </p:txBody>
      </p:sp>
      <p:sp>
        <p:nvSpPr>
          <p:cNvPr id="6" name="Footer Placeholder 5">
            <a:extLst>
              <a:ext uri="{FF2B5EF4-FFF2-40B4-BE49-F238E27FC236}">
                <a16:creationId xmlns:a16="http://schemas.microsoft.com/office/drawing/2014/main" id="{9715B048-375D-1FF2-7520-58CA79D2C086}"/>
              </a:ext>
            </a:extLst>
          </p:cNvPr>
          <p:cNvSpPr>
            <a:spLocks noGrp="1"/>
          </p:cNvSpPr>
          <p:nvPr>
            <p:ph type="ftr" sz="quarter" idx="11"/>
          </p:nvPr>
        </p:nvSpPr>
        <p:spPr>
          <a:xfrm>
            <a:off x="838200" y="6356350"/>
            <a:ext cx="10515600" cy="365125"/>
          </a:xfrm>
        </p:spPr>
        <p:txBody>
          <a:bodyPr/>
          <a:lstStyle/>
          <a:p>
            <a:r>
              <a:rPr lang="en-US" dirty="0"/>
              <a:t>Amin BAYRAMI ASL - Islamic Azad </a:t>
            </a:r>
            <a:r>
              <a:rPr lang="en-US" dirty="0" err="1"/>
              <a:t>University،Science</a:t>
            </a:r>
            <a:r>
              <a:rPr lang="en-US" dirty="0"/>
              <a:t> And Research Branch, Tehran - Faculty of Mechanics, Electrical and Computer (FMEC)</a:t>
            </a:r>
          </a:p>
        </p:txBody>
      </p:sp>
      <p:sp>
        <p:nvSpPr>
          <p:cNvPr id="7" name="Slide Number Placeholder 6">
            <a:extLst>
              <a:ext uri="{FF2B5EF4-FFF2-40B4-BE49-F238E27FC236}">
                <a16:creationId xmlns:a16="http://schemas.microsoft.com/office/drawing/2014/main" id="{3355D681-F0C6-A205-A3FF-71BDAD695F96}"/>
              </a:ext>
            </a:extLst>
          </p:cNvPr>
          <p:cNvSpPr>
            <a:spLocks noGrp="1"/>
          </p:cNvSpPr>
          <p:nvPr>
            <p:ph type="sldNum" sz="quarter" idx="12"/>
          </p:nvPr>
        </p:nvSpPr>
        <p:spPr/>
        <p:txBody>
          <a:bodyPr/>
          <a:lstStyle/>
          <a:p>
            <a:fld id="{E95A98E7-AC1E-4F3D-8392-673561244DC4}" type="slidenum">
              <a:rPr lang="en-US" smtClean="0"/>
              <a:t>3</a:t>
            </a:fld>
            <a:endParaRPr lang="en-US"/>
          </a:p>
        </p:txBody>
      </p:sp>
    </p:spTree>
    <p:extLst>
      <p:ext uri="{BB962C8B-B14F-4D97-AF65-F5344CB8AC3E}">
        <p14:creationId xmlns:p14="http://schemas.microsoft.com/office/powerpoint/2010/main" val="1167029041"/>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35">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7" name="Freeform: Shape 37">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88" name="Group 39">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89"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90"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31" name="Content Placeholder 5">
            <a:extLst>
              <a:ext uri="{FF2B5EF4-FFF2-40B4-BE49-F238E27FC236}">
                <a16:creationId xmlns:a16="http://schemas.microsoft.com/office/drawing/2014/main" id="{ED0AE879-0701-9CCA-03C2-2D3053775F7B}"/>
              </a:ext>
            </a:extLst>
          </p:cNvPr>
          <p:cNvSpPr>
            <a:spLocks/>
          </p:cNvSpPr>
          <p:nvPr/>
        </p:nvSpPr>
        <p:spPr>
          <a:xfrm>
            <a:off x="643467" y="2468220"/>
            <a:ext cx="3456929" cy="2469540"/>
          </a:xfrm>
          <a:prstGeom prst="rect">
            <a:avLst/>
          </a:prstGeom>
        </p:spPr>
        <p:txBody>
          <a:bodyPr/>
          <a:lstStyle/>
          <a:p>
            <a:pPr>
              <a:spcAft>
                <a:spcPts val="600"/>
              </a:spcAft>
            </a:pPr>
            <a:endParaRPr lang="en-US" dirty="0"/>
          </a:p>
        </p:txBody>
      </p:sp>
      <p:graphicFrame>
        <p:nvGraphicFramePr>
          <p:cNvPr id="27" name="Diagram 26">
            <a:extLst>
              <a:ext uri="{FF2B5EF4-FFF2-40B4-BE49-F238E27FC236}">
                <a16:creationId xmlns:a16="http://schemas.microsoft.com/office/drawing/2014/main" id="{550A3D5F-573D-1747-CAC6-220FDE015950}"/>
              </a:ext>
            </a:extLst>
          </p:cNvPr>
          <p:cNvGraphicFramePr/>
          <p:nvPr>
            <p:extLst>
              <p:ext uri="{D42A27DB-BD31-4B8C-83A1-F6EECF244321}">
                <p14:modId xmlns:p14="http://schemas.microsoft.com/office/powerpoint/2010/main" val="2173966778"/>
              </p:ext>
            </p:extLst>
          </p:nvPr>
        </p:nvGraphicFramePr>
        <p:xfrm>
          <a:off x="411338" y="1987508"/>
          <a:ext cx="11137196" cy="4631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Date Placeholder 31">
            <a:extLst>
              <a:ext uri="{FF2B5EF4-FFF2-40B4-BE49-F238E27FC236}">
                <a16:creationId xmlns:a16="http://schemas.microsoft.com/office/drawing/2014/main" id="{A4E3E2E6-1917-FCBD-A861-2C6CEE23D020}"/>
              </a:ext>
            </a:extLst>
          </p:cNvPr>
          <p:cNvSpPr>
            <a:spLocks noGrp="1"/>
          </p:cNvSpPr>
          <p:nvPr>
            <p:ph type="dt" sz="half" idx="10"/>
          </p:nvPr>
        </p:nvSpPr>
        <p:spPr/>
        <p:txBody>
          <a:bodyPr/>
          <a:lstStyle/>
          <a:p>
            <a:fld id="{CCE2A204-94E6-4325-9C9C-F27CE2484533}" type="datetime1">
              <a:rPr lang="en-US" smtClean="0"/>
              <a:t>4/22/2024</a:t>
            </a:fld>
            <a:endParaRPr lang="en-US"/>
          </a:p>
        </p:txBody>
      </p:sp>
      <p:sp>
        <p:nvSpPr>
          <p:cNvPr id="33" name="Footer Placeholder 32">
            <a:extLst>
              <a:ext uri="{FF2B5EF4-FFF2-40B4-BE49-F238E27FC236}">
                <a16:creationId xmlns:a16="http://schemas.microsoft.com/office/drawing/2014/main" id="{8197F88C-2A96-A487-A851-337839732B33}"/>
              </a:ext>
            </a:extLst>
          </p:cNvPr>
          <p:cNvSpPr>
            <a:spLocks noGrp="1"/>
          </p:cNvSpPr>
          <p:nvPr>
            <p:ph type="ftr" sz="quarter" idx="11"/>
          </p:nvPr>
        </p:nvSpPr>
        <p:spPr>
          <a:xfrm>
            <a:off x="838200" y="6356350"/>
            <a:ext cx="10515600" cy="365125"/>
          </a:xfrm>
        </p:spPr>
        <p:txBody>
          <a:bodyPr/>
          <a:lstStyle/>
          <a:p>
            <a:r>
              <a:rPr lang="en-US" dirty="0"/>
              <a:t>Amin BAYRAMI ASL - Islamic Azad </a:t>
            </a:r>
            <a:r>
              <a:rPr lang="en-US" dirty="0" err="1"/>
              <a:t>University،Science</a:t>
            </a:r>
            <a:r>
              <a:rPr lang="en-US" dirty="0"/>
              <a:t> And Research Branch, Tehran - Faculty of Mechanics, Electrical and Computer (FMEC)</a:t>
            </a:r>
          </a:p>
        </p:txBody>
      </p:sp>
      <p:sp>
        <p:nvSpPr>
          <p:cNvPr id="34" name="Slide Number Placeholder 33">
            <a:extLst>
              <a:ext uri="{FF2B5EF4-FFF2-40B4-BE49-F238E27FC236}">
                <a16:creationId xmlns:a16="http://schemas.microsoft.com/office/drawing/2014/main" id="{D914B2C8-FA4F-875D-9AF5-89D535F7E80E}"/>
              </a:ext>
            </a:extLst>
          </p:cNvPr>
          <p:cNvSpPr>
            <a:spLocks noGrp="1"/>
          </p:cNvSpPr>
          <p:nvPr>
            <p:ph type="sldNum" sz="quarter" idx="12"/>
          </p:nvPr>
        </p:nvSpPr>
        <p:spPr/>
        <p:txBody>
          <a:bodyPr/>
          <a:lstStyle/>
          <a:p>
            <a:fld id="{E95A98E7-AC1E-4F3D-8392-673561244DC4}" type="slidenum">
              <a:rPr lang="en-US" smtClean="0"/>
              <a:t>4</a:t>
            </a:fld>
            <a:endParaRPr lang="en-US"/>
          </a:p>
        </p:txBody>
      </p:sp>
    </p:spTree>
    <p:extLst>
      <p:ext uri="{BB962C8B-B14F-4D97-AF65-F5344CB8AC3E}">
        <p14:creationId xmlns:p14="http://schemas.microsoft.com/office/powerpoint/2010/main" val="709517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8">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9E7E285-79C3-8091-D76F-65E2B244F31B}"/>
              </a:ext>
            </a:extLst>
          </p:cNvPr>
          <p:cNvSpPr>
            <a:spLocks noGrp="1"/>
          </p:cNvSpPr>
          <p:nvPr>
            <p:ph type="title"/>
          </p:nvPr>
        </p:nvSpPr>
        <p:spPr>
          <a:xfrm>
            <a:off x="8068916" y="669925"/>
            <a:ext cx="3556491" cy="4812755"/>
          </a:xfrm>
        </p:spPr>
        <p:txBody>
          <a:bodyPr vert="horz" lIns="91440" tIns="45720" rIns="91440" bIns="45720" rtlCol="0" anchor="b">
            <a:normAutofit/>
          </a:bodyPr>
          <a:lstStyle/>
          <a:p>
            <a:r>
              <a:rPr lang="en-US" sz="5600" b="1" kern="1200" dirty="0">
                <a:solidFill>
                  <a:srgbClr val="C00000"/>
                </a:solidFill>
                <a:latin typeface="+mj-lt"/>
                <a:ea typeface="+mj-ea"/>
                <a:cs typeface="+mj-cs"/>
              </a:rPr>
              <a:t>Advantages</a:t>
            </a:r>
          </a:p>
        </p:txBody>
      </p:sp>
      <p:cxnSp>
        <p:nvCxnSpPr>
          <p:cNvPr id="20" name="Straight Connector 20">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068916" y="5597879"/>
            <a:ext cx="40076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Rectangle 22">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9F3B4BDA-4EF0-0320-5E22-5C1EAD087819}"/>
              </a:ext>
            </a:extLst>
          </p:cNvPr>
          <p:cNvSpPr>
            <a:spLocks/>
          </p:cNvSpPr>
          <p:nvPr/>
        </p:nvSpPr>
        <p:spPr>
          <a:xfrm>
            <a:off x="839788" y="2057400"/>
            <a:ext cx="3932237" cy="3811588"/>
          </a:xfrm>
          <a:prstGeom prst="rect">
            <a:avLst/>
          </a:prstGeom>
        </p:spPr>
        <p:txBody>
          <a:bodyPr/>
          <a:lstStyle/>
          <a:p>
            <a:endParaRPr lang="en-US" dirty="0"/>
          </a:p>
        </p:txBody>
      </p:sp>
      <p:sp>
        <p:nvSpPr>
          <p:cNvPr id="4" name="Date Placeholder 3">
            <a:extLst>
              <a:ext uri="{FF2B5EF4-FFF2-40B4-BE49-F238E27FC236}">
                <a16:creationId xmlns:a16="http://schemas.microsoft.com/office/drawing/2014/main" id="{53046544-023F-297B-4D4B-06DCED2A3B96}"/>
              </a:ext>
            </a:extLst>
          </p:cNvPr>
          <p:cNvSpPr>
            <a:spLocks/>
          </p:cNvSpPr>
          <p:nvPr/>
        </p:nvSpPr>
        <p:spPr>
          <a:xfrm>
            <a:off x="716291" y="4965900"/>
            <a:ext cx="1779992" cy="236920"/>
          </a:xfrm>
          <a:prstGeom prst="rect">
            <a:avLst/>
          </a:prstGeom>
        </p:spPr>
        <p:txBody>
          <a:bodyPr/>
          <a:lstStyle/>
          <a:p>
            <a:pPr defTabSz="585216">
              <a:spcAft>
                <a:spcPts val="600"/>
              </a:spcAft>
            </a:pPr>
            <a:fld id="{2EE08CBE-65F2-4E24-9AC4-71BF05FB5819}" type="datetime1">
              <a:rPr lang="en-US" sz="1152" kern="1200">
                <a:solidFill>
                  <a:schemeClr val="tx1"/>
                </a:solidFill>
                <a:latin typeface="+mn-lt"/>
                <a:ea typeface="+mn-ea"/>
                <a:cs typeface="+mn-cs"/>
              </a:rPr>
              <a:pPr defTabSz="585216">
                <a:spcAft>
                  <a:spcPts val="600"/>
                </a:spcAft>
              </a:pPr>
              <a:t>4/22/2024</a:t>
            </a:fld>
            <a:endParaRPr lang="en-US"/>
          </a:p>
        </p:txBody>
      </p:sp>
      <p:graphicFrame>
        <p:nvGraphicFramePr>
          <p:cNvPr id="14" name="Content Placeholder 2">
            <a:extLst>
              <a:ext uri="{FF2B5EF4-FFF2-40B4-BE49-F238E27FC236}">
                <a16:creationId xmlns:a16="http://schemas.microsoft.com/office/drawing/2014/main" id="{D9178674-4D68-3FC7-63E6-C70463FE89F4}"/>
              </a:ext>
            </a:extLst>
          </p:cNvPr>
          <p:cNvGraphicFramePr>
            <a:graphicFrameLocks/>
          </p:cNvGraphicFramePr>
          <p:nvPr>
            <p:extLst>
              <p:ext uri="{D42A27DB-BD31-4B8C-83A1-F6EECF244321}">
                <p14:modId xmlns:p14="http://schemas.microsoft.com/office/powerpoint/2010/main" val="955544653"/>
              </p:ext>
            </p:extLst>
          </p:nvPr>
        </p:nvGraphicFramePr>
        <p:xfrm>
          <a:off x="7387322" y="115194"/>
          <a:ext cx="4150627" cy="44161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ACC0BDD8-393E-BB18-D435-01FAF7F26965}"/>
              </a:ext>
            </a:extLst>
          </p:cNvPr>
          <p:cNvSpPr>
            <a:spLocks/>
          </p:cNvSpPr>
          <p:nvPr/>
        </p:nvSpPr>
        <p:spPr>
          <a:xfrm>
            <a:off x="5759602" y="4965900"/>
            <a:ext cx="1779992" cy="236920"/>
          </a:xfrm>
          <a:prstGeom prst="rect">
            <a:avLst/>
          </a:prstGeom>
        </p:spPr>
        <p:txBody>
          <a:bodyPr/>
          <a:lstStyle/>
          <a:p>
            <a:pPr defTabSz="585216">
              <a:spcAft>
                <a:spcPts val="600"/>
              </a:spcAft>
            </a:pPr>
            <a:fld id="{E95A98E7-AC1E-4F3D-8392-673561244DC4}" type="slidenum">
              <a:rPr lang="en-US" sz="1152" kern="1200">
                <a:solidFill>
                  <a:schemeClr val="tx1"/>
                </a:solidFill>
                <a:latin typeface="+mn-lt"/>
                <a:ea typeface="+mn-ea"/>
                <a:cs typeface="+mn-cs"/>
              </a:rPr>
              <a:pPr defTabSz="585216">
                <a:spcAft>
                  <a:spcPts val="600"/>
                </a:spcAft>
              </a:pPr>
              <a:t>5</a:t>
            </a:fld>
            <a:endParaRPr lang="en-US"/>
          </a:p>
        </p:txBody>
      </p:sp>
      <p:sp>
        <p:nvSpPr>
          <p:cNvPr id="42" name="Slide Number Placeholder 6">
            <a:extLst>
              <a:ext uri="{FF2B5EF4-FFF2-40B4-BE49-F238E27FC236}">
                <a16:creationId xmlns:a16="http://schemas.microsoft.com/office/drawing/2014/main" id="{47E4749F-C1C0-C4C7-D21C-66805674439F}"/>
              </a:ext>
            </a:extLst>
          </p:cNvPr>
          <p:cNvSpPr>
            <a:spLocks noGrp="1"/>
          </p:cNvSpPr>
          <p:nvPr>
            <p:ph type="sldNum" sz="quarter" idx="12"/>
          </p:nvPr>
        </p:nvSpPr>
        <p:spPr>
          <a:xfrm>
            <a:off x="8610600" y="6356350"/>
            <a:ext cx="2743200" cy="365125"/>
          </a:xfrm>
        </p:spPr>
        <p:txBody>
          <a:bodyPr/>
          <a:lstStyle/>
          <a:p>
            <a:fld id="{E95A98E7-AC1E-4F3D-8392-673561244DC4}" type="slidenum">
              <a:rPr lang="en-US" smtClean="0"/>
              <a:t>5</a:t>
            </a:fld>
            <a:endParaRPr lang="en-US"/>
          </a:p>
        </p:txBody>
      </p:sp>
      <p:pic>
        <p:nvPicPr>
          <p:cNvPr id="46" name="Picture 45">
            <a:extLst>
              <a:ext uri="{FF2B5EF4-FFF2-40B4-BE49-F238E27FC236}">
                <a16:creationId xmlns:a16="http://schemas.microsoft.com/office/drawing/2014/main" id="{0E8310DA-6B39-7AD5-FF6F-24FB1BE4EE7A}"/>
              </a:ext>
            </a:extLst>
          </p:cNvPr>
          <p:cNvPicPr>
            <a:picLocks noChangeAspect="1"/>
          </p:cNvPicPr>
          <p:nvPr/>
        </p:nvPicPr>
        <p:blipFill>
          <a:blip r:embed="rId8"/>
          <a:stretch>
            <a:fillRect/>
          </a:stretch>
        </p:blipFill>
        <p:spPr>
          <a:xfrm>
            <a:off x="0" y="0"/>
            <a:ext cx="6858000" cy="6858000"/>
          </a:xfrm>
          <a:prstGeom prst="rect">
            <a:avLst/>
          </a:prstGeom>
        </p:spPr>
      </p:pic>
      <p:sp>
        <p:nvSpPr>
          <p:cNvPr id="40" name="Footer Placeholder 5">
            <a:extLst>
              <a:ext uri="{FF2B5EF4-FFF2-40B4-BE49-F238E27FC236}">
                <a16:creationId xmlns:a16="http://schemas.microsoft.com/office/drawing/2014/main" id="{E7D72A67-F11F-CF02-2490-7810D0241061}"/>
              </a:ext>
            </a:extLst>
          </p:cNvPr>
          <p:cNvSpPr>
            <a:spLocks noGrp="1"/>
          </p:cNvSpPr>
          <p:nvPr>
            <p:ph type="ftr" sz="quarter" idx="11"/>
          </p:nvPr>
        </p:nvSpPr>
        <p:spPr>
          <a:xfrm>
            <a:off x="838200" y="6356350"/>
            <a:ext cx="10515600" cy="365125"/>
          </a:xfrm>
        </p:spPr>
        <p:txBody>
          <a:bodyPr/>
          <a:lstStyle/>
          <a:p>
            <a:r>
              <a:rPr lang="en-US" dirty="0"/>
              <a:t>Amin BAYRAMI ASL - Islamic Azad </a:t>
            </a:r>
            <a:r>
              <a:rPr lang="en-US" dirty="0" err="1"/>
              <a:t>University،Science</a:t>
            </a:r>
            <a:r>
              <a:rPr lang="en-US" dirty="0"/>
              <a:t> And Research Branch, Tehran - Faculty of Mechanics, Electrical and Computer (FMEC)</a:t>
            </a:r>
          </a:p>
        </p:txBody>
      </p:sp>
      <p:sp>
        <p:nvSpPr>
          <p:cNvPr id="38" name="Date Placeholder 3">
            <a:extLst>
              <a:ext uri="{FF2B5EF4-FFF2-40B4-BE49-F238E27FC236}">
                <a16:creationId xmlns:a16="http://schemas.microsoft.com/office/drawing/2014/main" id="{DC94B23E-3284-EBCF-4DF7-161E4A882DBE}"/>
              </a:ext>
            </a:extLst>
          </p:cNvPr>
          <p:cNvSpPr>
            <a:spLocks noGrp="1"/>
          </p:cNvSpPr>
          <p:nvPr>
            <p:ph type="dt" sz="half" idx="10"/>
          </p:nvPr>
        </p:nvSpPr>
        <p:spPr>
          <a:xfrm>
            <a:off x="838200" y="6356350"/>
            <a:ext cx="2743200" cy="365125"/>
          </a:xfrm>
        </p:spPr>
        <p:txBody>
          <a:bodyPr/>
          <a:lstStyle/>
          <a:p>
            <a:fld id="{D2404F12-4F6F-4ECB-9413-DAF38972C180}" type="datetime1">
              <a:rPr lang="en-US" smtClean="0"/>
              <a:t>4/22/2024</a:t>
            </a:fld>
            <a:endParaRPr lang="en-US" dirty="0"/>
          </a:p>
        </p:txBody>
      </p:sp>
    </p:spTree>
    <p:extLst>
      <p:ext uri="{BB962C8B-B14F-4D97-AF65-F5344CB8AC3E}">
        <p14:creationId xmlns:p14="http://schemas.microsoft.com/office/powerpoint/2010/main" val="147568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CB56CDE8-405E-5B4A-C937-8B6EBEE37B4B}"/>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b="1" dirty="0">
                <a:solidFill>
                  <a:srgbClr val="C00000"/>
                </a:solidFill>
              </a:rPr>
              <a:t>The future of work</a:t>
            </a:r>
          </a:p>
        </p:txBody>
      </p:sp>
      <p:cxnSp>
        <p:nvCxnSpPr>
          <p:cNvPr id="25" name="Straight Connector 24">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F29E4F33-E672-148E-A800-FE070A9D799E}"/>
              </a:ext>
            </a:extLst>
          </p:cNvPr>
          <p:cNvSpPr>
            <a:spLocks noGrp="1"/>
          </p:cNvSpPr>
          <p:nvPr>
            <p:ph type="body" sz="half" idx="2"/>
          </p:nvPr>
        </p:nvSpPr>
        <p:spPr>
          <a:xfrm>
            <a:off x="897769" y="1909192"/>
            <a:ext cx="4586513" cy="3647710"/>
          </a:xfrm>
        </p:spPr>
        <p:txBody>
          <a:bodyPr vert="horz" lIns="91440" tIns="45720" rIns="91440" bIns="45720" rtlCol="0">
            <a:normAutofit/>
          </a:bodyPr>
          <a:lstStyle/>
          <a:p>
            <a:pPr indent="-228600">
              <a:buFont typeface="Arial" panose="020B0604020202020204" pitchFamily="34" charset="0"/>
              <a:buChar char="•"/>
            </a:pPr>
            <a:r>
              <a:rPr lang="en-US" sz="2000" dirty="0">
                <a:solidFill>
                  <a:schemeClr val="bg1"/>
                </a:solidFill>
              </a:rPr>
              <a:t>Improved data set with more accurate measurements of actual speed.</a:t>
            </a:r>
          </a:p>
          <a:p>
            <a:pPr indent="-228600">
              <a:buFont typeface="Arial" panose="020B0604020202020204" pitchFamily="34" charset="0"/>
              <a:buChar char="•"/>
            </a:pPr>
            <a:endParaRPr lang="en-US" sz="2000" dirty="0">
              <a:solidFill>
                <a:schemeClr val="bg1"/>
              </a:solidFill>
            </a:endParaRPr>
          </a:p>
        </p:txBody>
      </p:sp>
      <p:cxnSp>
        <p:nvCxnSpPr>
          <p:cNvPr id="27" name="Straight Connector 26">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Date Placeholder 4">
            <a:extLst>
              <a:ext uri="{FF2B5EF4-FFF2-40B4-BE49-F238E27FC236}">
                <a16:creationId xmlns:a16="http://schemas.microsoft.com/office/drawing/2014/main" id="{D6E0930F-E734-60C1-DA3D-794A4845AA11}"/>
              </a:ext>
            </a:extLst>
          </p:cNvPr>
          <p:cNvSpPr>
            <a:spLocks noGrp="1"/>
          </p:cNvSpPr>
          <p:nvPr>
            <p:ph type="dt" sz="half" idx="10"/>
          </p:nvPr>
        </p:nvSpPr>
        <p:spPr>
          <a:xfrm>
            <a:off x="838200" y="6356350"/>
            <a:ext cx="1536470" cy="365125"/>
          </a:xfrm>
        </p:spPr>
        <p:txBody>
          <a:bodyPr vert="horz" lIns="91440" tIns="45720" rIns="91440" bIns="45720" rtlCol="0" anchor="ctr">
            <a:normAutofit/>
          </a:bodyPr>
          <a:lstStyle/>
          <a:p>
            <a:pPr>
              <a:spcAft>
                <a:spcPts val="600"/>
              </a:spcAft>
              <a:defRPr/>
            </a:pPr>
            <a:fld id="{6344F221-B78D-4F27-933A-7D04EDDB358C}" type="datetime1">
              <a:rPr lang="en-US">
                <a:solidFill>
                  <a:schemeClr val="bg1">
                    <a:lumMod val="50000"/>
                  </a:schemeClr>
                </a:solidFill>
                <a:latin typeface="Calibri" panose="020F0502020204030204"/>
              </a:rPr>
              <a:pPr>
                <a:spcAft>
                  <a:spcPts val="600"/>
                </a:spcAft>
                <a:defRPr/>
              </a:pPr>
              <a:t>4/22/2024</a:t>
            </a:fld>
            <a:endParaRPr lang="en-US">
              <a:solidFill>
                <a:schemeClr val="bg1">
                  <a:lumMod val="50000"/>
                </a:schemeClr>
              </a:solidFill>
              <a:latin typeface="Calibri" panose="020F0502020204030204"/>
            </a:endParaRPr>
          </a:p>
        </p:txBody>
      </p:sp>
      <p:pic>
        <p:nvPicPr>
          <p:cNvPr id="11" name="Picture 10">
            <a:extLst>
              <a:ext uri="{FF2B5EF4-FFF2-40B4-BE49-F238E27FC236}">
                <a16:creationId xmlns:a16="http://schemas.microsoft.com/office/drawing/2014/main" id="{9B870825-6AC1-593D-D28F-BA1A9569A2F9}"/>
              </a:ext>
            </a:extLst>
          </p:cNvPr>
          <p:cNvPicPr>
            <a:picLocks noChangeAspect="1"/>
          </p:cNvPicPr>
          <p:nvPr/>
        </p:nvPicPr>
        <p:blipFill rotWithShape="1">
          <a:blip r:embed="rId3"/>
          <a:srcRect l="1864" r="15509"/>
          <a:stretch/>
        </p:blipFill>
        <p:spPr>
          <a:xfrm>
            <a:off x="6525453" y="10"/>
            <a:ext cx="5666547" cy="6857990"/>
          </a:xfrm>
          <a:prstGeom prst="rect">
            <a:avLst/>
          </a:prstGeom>
        </p:spPr>
      </p:pic>
      <p:sp>
        <p:nvSpPr>
          <p:cNvPr id="7" name="Slide Number Placeholder 6">
            <a:extLst>
              <a:ext uri="{FF2B5EF4-FFF2-40B4-BE49-F238E27FC236}">
                <a16:creationId xmlns:a16="http://schemas.microsoft.com/office/drawing/2014/main" id="{1B0EC606-A794-0674-1E43-6063C1A0ECAD}"/>
              </a:ext>
            </a:extLst>
          </p:cNvPr>
          <p:cNvSpPr>
            <a:spLocks noGrp="1"/>
          </p:cNvSpPr>
          <p:nvPr>
            <p:ph type="sldNum" sz="quarter" idx="12"/>
          </p:nvPr>
        </p:nvSpPr>
        <p:spPr>
          <a:xfrm>
            <a:off x="9303026" y="6356350"/>
            <a:ext cx="2050774" cy="365125"/>
          </a:xfrm>
        </p:spPr>
        <p:txBody>
          <a:bodyPr vert="horz" lIns="91440" tIns="45720" rIns="91440" bIns="45720" rtlCol="0" anchor="ctr">
            <a:normAutofit/>
          </a:bodyPr>
          <a:lstStyle/>
          <a:p>
            <a:pPr>
              <a:spcAft>
                <a:spcPts val="600"/>
              </a:spcAft>
              <a:defRPr/>
            </a:pPr>
            <a:fld id="{E95A98E7-AC1E-4F3D-8392-673561244DC4}" type="slidenum">
              <a:rPr lang="en-US">
                <a:solidFill>
                  <a:srgbClr val="FFFFFF"/>
                </a:solidFill>
                <a:latin typeface="Calibri" panose="020F0502020204030204"/>
              </a:rPr>
              <a:pPr>
                <a:spcAft>
                  <a:spcPts val="600"/>
                </a:spcAft>
                <a:defRPr/>
              </a:pPr>
              <a:t>6</a:t>
            </a:fld>
            <a:endParaRPr lang="en-US">
              <a:solidFill>
                <a:srgbClr val="FFFFFF"/>
              </a:solidFill>
              <a:latin typeface="Calibri" panose="020F0502020204030204"/>
            </a:endParaRPr>
          </a:p>
        </p:txBody>
      </p:sp>
      <p:sp>
        <p:nvSpPr>
          <p:cNvPr id="6" name="Footer Placeholder 5">
            <a:extLst>
              <a:ext uri="{FF2B5EF4-FFF2-40B4-BE49-F238E27FC236}">
                <a16:creationId xmlns:a16="http://schemas.microsoft.com/office/drawing/2014/main" id="{903CE2CF-79A3-3E45-4FD5-E4FF0B35EBE5}"/>
              </a:ext>
            </a:extLst>
          </p:cNvPr>
          <p:cNvSpPr>
            <a:spLocks noGrp="1"/>
          </p:cNvSpPr>
          <p:nvPr>
            <p:ph type="ftr" sz="quarter" idx="11"/>
          </p:nvPr>
        </p:nvSpPr>
        <p:spPr>
          <a:xfrm>
            <a:off x="831873" y="6356350"/>
            <a:ext cx="10521927" cy="365125"/>
          </a:xfrm>
        </p:spPr>
        <p:txBody>
          <a:bodyPr vert="horz" lIns="91440" tIns="45720" rIns="91440" bIns="45720" rtlCol="0" anchor="ctr">
            <a:normAutofit/>
          </a:bodyPr>
          <a:lstStyle/>
          <a:p>
            <a:pPr>
              <a:lnSpc>
                <a:spcPct val="90000"/>
              </a:lnSpc>
              <a:spcAft>
                <a:spcPts val="600"/>
              </a:spcAft>
              <a:defRPr/>
            </a:pPr>
            <a:r>
              <a:rPr lang="en-US" sz="900" kern="1200" dirty="0">
                <a:solidFill>
                  <a:schemeClr val="bg1">
                    <a:lumMod val="50000"/>
                  </a:schemeClr>
                </a:solidFill>
                <a:latin typeface="Calibri" panose="020F0502020204030204"/>
                <a:ea typeface="+mn-ea"/>
                <a:cs typeface="+mn-cs"/>
              </a:rPr>
              <a:t>Amin BAYRAMI ASL - Islamic Azad </a:t>
            </a:r>
            <a:r>
              <a:rPr lang="en-US" sz="900" kern="1200" dirty="0" err="1">
                <a:solidFill>
                  <a:schemeClr val="bg1">
                    <a:lumMod val="50000"/>
                  </a:schemeClr>
                </a:solidFill>
                <a:latin typeface="Calibri" panose="020F0502020204030204"/>
                <a:ea typeface="+mn-ea"/>
                <a:cs typeface="+mn-cs"/>
              </a:rPr>
              <a:t>University،Science</a:t>
            </a:r>
            <a:r>
              <a:rPr lang="en-US" sz="900" kern="1200" dirty="0">
                <a:solidFill>
                  <a:schemeClr val="bg1">
                    <a:lumMod val="50000"/>
                  </a:schemeClr>
                </a:solidFill>
                <a:latin typeface="Calibri" panose="020F0502020204030204"/>
                <a:ea typeface="+mn-ea"/>
                <a:cs typeface="+mn-cs"/>
              </a:rPr>
              <a:t> And Research Branch, Tehran - Faculty of Mechanics, Electrical and Computer (FMEC)</a:t>
            </a:r>
          </a:p>
        </p:txBody>
      </p:sp>
    </p:spTree>
    <p:extLst>
      <p:ext uri="{BB962C8B-B14F-4D97-AF65-F5344CB8AC3E}">
        <p14:creationId xmlns:p14="http://schemas.microsoft.com/office/powerpoint/2010/main" val="3836335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1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FCA08-07BE-17A7-C848-1A6865294F77}"/>
              </a:ext>
            </a:extLst>
          </p:cNvPr>
          <p:cNvSpPr>
            <a:spLocks noGrp="1"/>
          </p:cNvSpPr>
          <p:nvPr>
            <p:ph type="title"/>
          </p:nvPr>
        </p:nvSpPr>
        <p:spPr>
          <a:xfrm>
            <a:off x="728663" y="1422400"/>
            <a:ext cx="5367337" cy="2387600"/>
          </a:xfrm>
        </p:spPr>
        <p:txBody>
          <a:bodyPr vert="horz" lIns="91440" tIns="45720" rIns="91440" bIns="45720" rtlCol="0" anchor="b">
            <a:normAutofit/>
          </a:bodyPr>
          <a:lstStyle/>
          <a:p>
            <a:r>
              <a:rPr lang="en-US" sz="5000" b="1" kern="1200" dirty="0">
                <a:solidFill>
                  <a:srgbClr val="C00000"/>
                </a:solidFill>
                <a:latin typeface="+mj-lt"/>
                <a:ea typeface="+mj-ea"/>
                <a:cs typeface="+mj-cs"/>
              </a:rPr>
              <a:t>Conclusion</a:t>
            </a:r>
          </a:p>
        </p:txBody>
      </p:sp>
      <p:sp>
        <p:nvSpPr>
          <p:cNvPr id="3" name="Content Placeholder 2">
            <a:extLst>
              <a:ext uri="{FF2B5EF4-FFF2-40B4-BE49-F238E27FC236}">
                <a16:creationId xmlns:a16="http://schemas.microsoft.com/office/drawing/2014/main" id="{279F3F7A-4852-94DE-5F9E-3BEB5BB6E494}"/>
              </a:ext>
            </a:extLst>
          </p:cNvPr>
          <p:cNvSpPr>
            <a:spLocks noGrp="1"/>
          </p:cNvSpPr>
          <p:nvPr>
            <p:ph type="body" idx="1"/>
          </p:nvPr>
        </p:nvSpPr>
        <p:spPr>
          <a:xfrm>
            <a:off x="728663" y="3902075"/>
            <a:ext cx="5367337" cy="1655762"/>
          </a:xfrm>
        </p:spPr>
        <p:txBody>
          <a:bodyPr vert="horz" lIns="91440" tIns="45720" rIns="91440" bIns="45720" rtlCol="0">
            <a:normAutofit/>
          </a:bodyPr>
          <a:lstStyle/>
          <a:p>
            <a:r>
              <a:rPr lang="en-US" sz="1600" kern="1200">
                <a:solidFill>
                  <a:schemeClr val="bg1"/>
                </a:solidFill>
                <a:latin typeface="+mn-lt"/>
                <a:ea typeface="+mn-ea"/>
                <a:cs typeface="+mn-cs"/>
              </a:rPr>
              <a:t>This research presents a video-based method for estimating the speed of vehicles with appropriate accuracy. This method provides advantages in terms of calculation simplicity and achieves competitive accuracy compared to previous studies. Addressing limitations such as handling congestion and improving datasets promises further improvements in traffic monitoring applications.</a:t>
            </a:r>
          </a:p>
        </p:txBody>
      </p:sp>
      <p:sp>
        <p:nvSpPr>
          <p:cNvPr id="20" name="Rectangle 19">
            <a:extLst>
              <a:ext uri="{FF2B5EF4-FFF2-40B4-BE49-F238E27FC236}">
                <a16:creationId xmlns:a16="http://schemas.microsoft.com/office/drawing/2014/main" id="{1A89CBBC-7743-43D9-A324-25CB472E9B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4112" y="638849"/>
            <a:ext cx="5505449" cy="547564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rawing of a car&#10;&#10;Description automatically generated">
            <a:extLst>
              <a:ext uri="{FF2B5EF4-FFF2-40B4-BE49-F238E27FC236}">
                <a16:creationId xmlns:a16="http://schemas.microsoft.com/office/drawing/2014/main" id="{7D0B4284-A651-D679-1725-BA4609B26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3776" y="2320459"/>
            <a:ext cx="4806120" cy="2112424"/>
          </a:xfrm>
          <a:prstGeom prst="rect">
            <a:avLst/>
          </a:prstGeom>
        </p:spPr>
      </p:pic>
      <p:sp>
        <p:nvSpPr>
          <p:cNvPr id="4" name="Date Placeholder 3">
            <a:extLst>
              <a:ext uri="{FF2B5EF4-FFF2-40B4-BE49-F238E27FC236}">
                <a16:creationId xmlns:a16="http://schemas.microsoft.com/office/drawing/2014/main" id="{C0DE7EDB-78CD-91B8-C023-4EFA4A8BB13A}"/>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fld id="{2EE08CBE-65F2-4E24-9AC4-71BF05FB5819}" type="datetime1">
              <a:rPr lang="en-US">
                <a:solidFill>
                  <a:schemeClr val="bg1">
                    <a:lumMod val="50000"/>
                  </a:schemeClr>
                </a:solidFill>
              </a:rPr>
              <a:pPr>
                <a:spcAft>
                  <a:spcPts val="600"/>
                </a:spcAft>
              </a:pPr>
              <a:t>4/22/2024</a:t>
            </a:fld>
            <a:endParaRPr lang="en-US">
              <a:solidFill>
                <a:schemeClr val="bg1">
                  <a:lumMod val="50000"/>
                </a:schemeClr>
              </a:solidFill>
            </a:endParaRPr>
          </a:p>
        </p:txBody>
      </p:sp>
      <p:sp>
        <p:nvSpPr>
          <p:cNvPr id="5" name="Footer Placeholder 4">
            <a:extLst>
              <a:ext uri="{FF2B5EF4-FFF2-40B4-BE49-F238E27FC236}">
                <a16:creationId xmlns:a16="http://schemas.microsoft.com/office/drawing/2014/main" id="{B0B40DA1-16F8-C24F-A8C8-1CA88B144311}"/>
              </a:ext>
            </a:extLst>
          </p:cNvPr>
          <p:cNvSpPr>
            <a:spLocks noGrp="1"/>
          </p:cNvSpPr>
          <p:nvPr>
            <p:ph type="ftr" sz="quarter" idx="11"/>
          </p:nvPr>
        </p:nvSpPr>
        <p:spPr>
          <a:xfrm>
            <a:off x="838200" y="6356350"/>
            <a:ext cx="10551696" cy="365125"/>
          </a:xfrm>
        </p:spPr>
        <p:txBody>
          <a:bodyPr vert="horz" lIns="91440" tIns="45720" rIns="91440" bIns="45720" rtlCol="0" anchor="ctr">
            <a:normAutofit/>
          </a:bodyPr>
          <a:lstStyle/>
          <a:p>
            <a:pPr>
              <a:lnSpc>
                <a:spcPct val="90000"/>
              </a:lnSpc>
              <a:spcAft>
                <a:spcPts val="600"/>
              </a:spcAft>
            </a:pPr>
            <a:r>
              <a:rPr lang="en-US" sz="900" kern="1200" dirty="0">
                <a:solidFill>
                  <a:schemeClr val="bg1">
                    <a:lumMod val="50000"/>
                  </a:schemeClr>
                </a:solidFill>
                <a:latin typeface="+mn-lt"/>
                <a:ea typeface="+mn-ea"/>
                <a:cs typeface="+mn-cs"/>
              </a:rPr>
              <a:t>Amin BAYRAMI ASL - Islamic Azad </a:t>
            </a:r>
            <a:r>
              <a:rPr lang="en-US" sz="900" kern="1200" dirty="0" err="1">
                <a:solidFill>
                  <a:schemeClr val="bg1">
                    <a:lumMod val="50000"/>
                  </a:schemeClr>
                </a:solidFill>
                <a:latin typeface="+mn-lt"/>
                <a:ea typeface="+mn-ea"/>
                <a:cs typeface="+mn-cs"/>
              </a:rPr>
              <a:t>University،Science</a:t>
            </a:r>
            <a:r>
              <a:rPr lang="en-US" sz="900" kern="1200" dirty="0">
                <a:solidFill>
                  <a:schemeClr val="bg1">
                    <a:lumMod val="50000"/>
                  </a:schemeClr>
                </a:solidFill>
                <a:latin typeface="+mn-lt"/>
                <a:ea typeface="+mn-ea"/>
                <a:cs typeface="+mn-cs"/>
              </a:rPr>
              <a:t> And Research Branch, Tehran - Faculty of Mechanics, Electrical and Computer (FMEC)</a:t>
            </a:r>
          </a:p>
        </p:txBody>
      </p:sp>
      <p:sp>
        <p:nvSpPr>
          <p:cNvPr id="6" name="Slide Number Placeholder 5">
            <a:extLst>
              <a:ext uri="{FF2B5EF4-FFF2-40B4-BE49-F238E27FC236}">
                <a16:creationId xmlns:a16="http://schemas.microsoft.com/office/drawing/2014/main" id="{A49823EB-C6D4-61FC-E9AB-F69A0C81385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E95A98E7-AC1E-4F3D-8392-673561244DC4}" type="slidenum">
              <a:rPr lang="en-US">
                <a:solidFill>
                  <a:schemeClr val="bg1">
                    <a:lumMod val="50000"/>
                  </a:schemeClr>
                </a:solidFill>
              </a:rPr>
              <a:pPr>
                <a:spcAft>
                  <a:spcPts val="600"/>
                </a:spcAft>
              </a:pPr>
              <a:t>7</a:t>
            </a:fld>
            <a:endParaRPr lang="en-US">
              <a:solidFill>
                <a:schemeClr val="bg1">
                  <a:lumMod val="50000"/>
                </a:schemeClr>
              </a:solidFill>
            </a:endParaRPr>
          </a:p>
        </p:txBody>
      </p:sp>
    </p:spTree>
    <p:extLst>
      <p:ext uri="{BB962C8B-B14F-4D97-AF65-F5344CB8AC3E}">
        <p14:creationId xmlns:p14="http://schemas.microsoft.com/office/powerpoint/2010/main" val="25226621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7" name="Straight Connector 16">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954B38E9-9ACF-B772-3A2E-A4737F92E9C1}"/>
              </a:ext>
            </a:extLst>
          </p:cNvPr>
          <p:cNvSpPr>
            <a:spLocks noGrp="1"/>
          </p:cNvSpPr>
          <p:nvPr>
            <p:ph idx="1"/>
          </p:nvPr>
        </p:nvSpPr>
        <p:spPr>
          <a:xfrm>
            <a:off x="1392667" y="2398957"/>
            <a:ext cx="9406666" cy="3526144"/>
          </a:xfrm>
        </p:spPr>
        <p:txBody>
          <a:bodyPr>
            <a:normAutofit/>
          </a:bodyPr>
          <a:lstStyle/>
          <a:p>
            <a:r>
              <a:rPr lang="en-US" sz="2000" b="0" i="0">
                <a:solidFill>
                  <a:schemeClr val="bg1"/>
                </a:solidFill>
                <a:effectLst/>
                <a:latin typeface="Arial" panose="020B0604020202020204" pitchFamily="34" charset="0"/>
              </a:rPr>
              <a:t>Sangsuwan, Keattisak, and Mongkol Ekpanyapong. "Video-based vehicle speed estimation using speed measurement metrics." </a:t>
            </a:r>
            <a:r>
              <a:rPr lang="en-US" sz="2000" b="0" i="1">
                <a:solidFill>
                  <a:schemeClr val="bg1"/>
                </a:solidFill>
                <a:effectLst/>
                <a:latin typeface="Arial" panose="020B0604020202020204" pitchFamily="34" charset="0"/>
              </a:rPr>
              <a:t>IEEE Access</a:t>
            </a:r>
            <a:r>
              <a:rPr lang="en-US" sz="2000" b="0" i="0">
                <a:solidFill>
                  <a:schemeClr val="bg1"/>
                </a:solidFill>
                <a:effectLst/>
                <a:latin typeface="Arial" panose="020B0604020202020204" pitchFamily="34" charset="0"/>
              </a:rPr>
              <a:t> (2024).</a:t>
            </a:r>
            <a:endParaRPr lang="en-US" sz="2000">
              <a:solidFill>
                <a:schemeClr val="bg1"/>
              </a:solidFill>
            </a:endParaRPr>
          </a:p>
        </p:txBody>
      </p:sp>
      <p:sp>
        <p:nvSpPr>
          <p:cNvPr id="19" name="Rectangle 18">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10">
            <a:extLst>
              <a:ext uri="{FF2B5EF4-FFF2-40B4-BE49-F238E27FC236}">
                <a16:creationId xmlns:a16="http://schemas.microsoft.com/office/drawing/2014/main" id="{82595588-6B4C-3B0C-D34D-78B84F854F36}"/>
              </a:ext>
            </a:extLst>
          </p:cNvPr>
          <p:cNvSpPr>
            <a:spLocks noGrp="1"/>
          </p:cNvSpPr>
          <p:nvPr>
            <p:ph type="dt" sz="half" idx="10"/>
          </p:nvPr>
        </p:nvSpPr>
        <p:spPr/>
        <p:txBody>
          <a:bodyPr/>
          <a:lstStyle/>
          <a:p>
            <a:fld id="{57836F20-CD1C-4E24-ADDB-F7805D9F3F44}" type="datetime1">
              <a:rPr lang="en-US" smtClean="0"/>
              <a:t>4/22/2024</a:t>
            </a:fld>
            <a:endParaRPr lang="en-US"/>
          </a:p>
        </p:txBody>
      </p:sp>
      <p:sp>
        <p:nvSpPr>
          <p:cNvPr id="13" name="Footer Placeholder 12">
            <a:extLst>
              <a:ext uri="{FF2B5EF4-FFF2-40B4-BE49-F238E27FC236}">
                <a16:creationId xmlns:a16="http://schemas.microsoft.com/office/drawing/2014/main" id="{CEF6C285-9655-F864-52D8-C449EF6A01DC}"/>
              </a:ext>
            </a:extLst>
          </p:cNvPr>
          <p:cNvSpPr>
            <a:spLocks noGrp="1"/>
          </p:cNvSpPr>
          <p:nvPr>
            <p:ph type="ftr" sz="quarter" idx="11"/>
          </p:nvPr>
        </p:nvSpPr>
        <p:spPr>
          <a:xfrm>
            <a:off x="838200" y="6356350"/>
            <a:ext cx="10515600" cy="365125"/>
          </a:xfrm>
        </p:spPr>
        <p:txBody>
          <a:bodyPr/>
          <a:lstStyle/>
          <a:p>
            <a:r>
              <a:rPr lang="en-US" dirty="0"/>
              <a:t>Amin BAYRAMI ASL - Islamic Azad </a:t>
            </a:r>
            <a:r>
              <a:rPr lang="en-US" dirty="0" err="1"/>
              <a:t>University،Science</a:t>
            </a:r>
            <a:r>
              <a:rPr lang="en-US" dirty="0"/>
              <a:t> And Research Branch, Tehran - Faculty of Mechanics, Electrical and Computer (FMEC)</a:t>
            </a:r>
          </a:p>
        </p:txBody>
      </p:sp>
      <p:sp>
        <p:nvSpPr>
          <p:cNvPr id="14" name="Slide Number Placeholder 13">
            <a:extLst>
              <a:ext uri="{FF2B5EF4-FFF2-40B4-BE49-F238E27FC236}">
                <a16:creationId xmlns:a16="http://schemas.microsoft.com/office/drawing/2014/main" id="{1E644430-9D80-6C79-1CC6-C1FB021080C6}"/>
              </a:ext>
            </a:extLst>
          </p:cNvPr>
          <p:cNvSpPr>
            <a:spLocks noGrp="1"/>
          </p:cNvSpPr>
          <p:nvPr>
            <p:ph type="sldNum" sz="quarter" idx="12"/>
          </p:nvPr>
        </p:nvSpPr>
        <p:spPr/>
        <p:txBody>
          <a:bodyPr/>
          <a:lstStyle/>
          <a:p>
            <a:fld id="{E95A98E7-AC1E-4F3D-8392-673561244DC4}" type="slidenum">
              <a:rPr lang="en-US" smtClean="0"/>
              <a:t>8</a:t>
            </a:fld>
            <a:endParaRPr lang="en-US"/>
          </a:p>
        </p:txBody>
      </p:sp>
    </p:spTree>
    <p:extLst>
      <p:ext uri="{BB962C8B-B14F-4D97-AF65-F5344CB8AC3E}">
        <p14:creationId xmlns:p14="http://schemas.microsoft.com/office/powerpoint/2010/main" val="3713908394"/>
      </p:ext>
    </p:extLst>
  </p:cSld>
  <p:clrMapOvr>
    <a:masterClrMapping/>
  </p:clrMapOvr>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1133</Words>
  <Application>Microsoft Office PowerPoint</Application>
  <PresentationFormat>Widescreen</PresentationFormat>
  <Paragraphs>75</Paragraphs>
  <Slides>8</Slides>
  <Notes>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Google Sans</vt:lpstr>
      <vt:lpstr>Office Theme</vt:lpstr>
      <vt:lpstr>Video-Based Vehicle Speed Estimation</vt:lpstr>
      <vt:lpstr>Goal</vt:lpstr>
      <vt:lpstr>Method</vt:lpstr>
      <vt:lpstr>PowerPoint Presentation</vt:lpstr>
      <vt:lpstr>Advantages</vt:lpstr>
      <vt:lpstr>The future of work</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Video-Based Vehicle Speed Estimation</dc:title>
  <dc:creator>Azin BAYRAMI ASL</dc:creator>
  <cp:lastModifiedBy>Amin Bayrami</cp:lastModifiedBy>
  <cp:revision>9</cp:revision>
  <dcterms:created xsi:type="dcterms:W3CDTF">2024-04-15T11:50:39Z</dcterms:created>
  <dcterms:modified xsi:type="dcterms:W3CDTF">2024-04-22T10:50:48Z</dcterms:modified>
</cp:coreProperties>
</file>